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7" r:id="rId5"/>
  </p:sldIdLst>
  <p:sldSz cx="18288000" cy="10287000"/>
  <p:notesSz cx="6858000" cy="9144000"/>
  <p:embeddedFontLst>
    <p:embeddedFont>
      <p:font typeface="Anton" pitchFamily="2" charset="77"/>
      <p:regular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DC8375E-169B-1BD5-2F33-7B50E6513099}" name="Hannappel, Magdalena (P&amp;O SIR SPE BO OS TRM)" initials="HT" userId="S::magdalena.hannappel@siemens.com::94728841-f38d-4b3a-b5b7-a76a0399a7c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84" autoAdjust="0"/>
    <p:restoredTop sz="94643" autoAdjust="0"/>
  </p:normalViewPr>
  <p:slideViewPr>
    <p:cSldViewPr>
      <p:cViewPr varScale="1">
        <p:scale>
          <a:sx n="50" d="100"/>
          <a:sy n="50" d="100"/>
        </p:scale>
        <p:origin x="192" y="7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ppel, Magdalena (P&amp;O SIR SPE BO OS TRM)" userId="S::magdalena.hannappel@siemens.com::94728841-f38d-4b3a-b5b7-a76a0399a7cf" providerId="AD" clId="Web-{00000000-0000-0000-0000-000000000000}"/>
    <pc:docChg chg="mod">
      <pc:chgData name="Hannappel, Magdalena (P&amp;O SIR SPE BO OS TRM)" userId="S::magdalena.hannappel@siemens.com::94728841-f38d-4b3a-b5b7-a76a0399a7cf" providerId="AD" clId="Web-{00000000-0000-0000-0000-000000000000}" dt="2026-08-13T12:10:03.905" v="0"/>
      <pc:docMkLst>
        <pc:docMk/>
      </pc:docMkLst>
    </pc:docChg>
  </pc:docChgLst>
  <pc:docChgLst>
    <pc:chgData name="Eva Wagner" userId="e3b6473f-ff89-46d1-86cc-30cc750d352b" providerId="ADAL" clId="{9E75F5D8-2B41-5D1D-98D6-48E2A00E4347}"/>
    <pc:docChg chg="modSld">
      <pc:chgData name="Eva Wagner" userId="e3b6473f-ff89-46d1-86cc-30cc750d352b" providerId="ADAL" clId="{9E75F5D8-2B41-5D1D-98D6-48E2A00E4347}" dt="2026-09-01T14:07:25.906" v="125" actId="1076"/>
      <pc:docMkLst>
        <pc:docMk/>
      </pc:docMkLst>
      <pc:sldChg chg="modSp mod modCm">
        <pc:chgData name="Eva Wagner" userId="e3b6473f-ff89-46d1-86cc-30cc750d352b" providerId="ADAL" clId="{9E75F5D8-2B41-5D1D-98D6-48E2A00E4347}" dt="2026-09-01T14:07:25.906" v="125" actId="1076"/>
        <pc:sldMkLst>
          <pc:docMk/>
          <pc:sldMk cId="0" sldId="257"/>
        </pc:sldMkLst>
        <pc:spChg chg="mod">
          <ac:chgData name="Eva Wagner" userId="e3b6473f-ff89-46d1-86cc-30cc750d352b" providerId="ADAL" clId="{9E75F5D8-2B41-5D1D-98D6-48E2A00E4347}" dt="2026-09-01T14:07:25.906" v="125" actId="1076"/>
          <ac:spMkLst>
            <pc:docMk/>
            <pc:sldMk cId="0" sldId="257"/>
            <ac:spMk id="14" creationId="{00000000-0000-0000-0000-00000000000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Eva Wagner" userId="e3b6473f-ff89-46d1-86cc-30cc750d352b" providerId="ADAL" clId="{9E75F5D8-2B41-5D1D-98D6-48E2A00E4347}" dt="2026-09-01T13:41:59.131" v="116" actId="20577"/>
              <pc2:cmMkLst xmlns:pc2="http://schemas.microsoft.com/office/powerpoint/2019/9/main/command">
                <pc:docMk/>
                <pc:sldMk cId="0" sldId="257"/>
                <pc2:cmMk id="{E87126DB-56A6-4FE5-9F69-5A398CDF3330}"/>
              </pc2:cmMkLst>
            </pc226:cmChg>
          </p:ext>
        </pc:ext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663534">
            <a:off x="14849906" y="-3253498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8" y="0"/>
                </a:lnTo>
                <a:lnTo>
                  <a:pt x="10681218" y="8564396"/>
                </a:lnTo>
                <a:lnTo>
                  <a:pt x="0" y="85643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3" name="Freeform 3"/>
          <p:cNvSpPr/>
          <p:nvPr/>
        </p:nvSpPr>
        <p:spPr>
          <a:xfrm>
            <a:off x="-7075967" y="3821920"/>
            <a:ext cx="10681218" cy="8564395"/>
          </a:xfrm>
          <a:custGeom>
            <a:avLst/>
            <a:gdLst/>
            <a:ahLst/>
            <a:cxnLst/>
            <a:rect l="l" t="t" r="r" b="b"/>
            <a:pathLst>
              <a:path w="10681218" h="8564395">
                <a:moveTo>
                  <a:pt x="0" y="0"/>
                </a:moveTo>
                <a:lnTo>
                  <a:pt x="10681219" y="0"/>
                </a:lnTo>
                <a:lnTo>
                  <a:pt x="10681219" y="8564395"/>
                </a:lnTo>
                <a:lnTo>
                  <a:pt x="0" y="85643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DE"/>
          </a:p>
        </p:txBody>
      </p:sp>
      <p:sp>
        <p:nvSpPr>
          <p:cNvPr id="14" name="TextBox 14"/>
          <p:cNvSpPr txBox="1"/>
          <p:nvPr/>
        </p:nvSpPr>
        <p:spPr>
          <a:xfrm>
            <a:off x="4388373" y="1450181"/>
            <a:ext cx="9511254" cy="7386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80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Fördergelder</a:t>
            </a:r>
            <a:r>
              <a:rPr lang="en-US" sz="8000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in </a:t>
            </a:r>
            <a:r>
              <a:rPr lang="en-US" sz="80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Milliardenhöhe</a:t>
            </a:r>
            <a:r>
              <a:rPr lang="en-US" sz="8000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fließen</a:t>
            </a:r>
            <a:r>
              <a:rPr lang="en-US" sz="8000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in </a:t>
            </a:r>
            <a:r>
              <a:rPr lang="en-US" sz="80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technologische</a:t>
            </a:r>
            <a:r>
              <a:rPr lang="en-US" sz="8000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Lösungen</a:t>
            </a:r>
            <a:r>
              <a:rPr lang="en-US" sz="8000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wie</a:t>
            </a:r>
            <a:r>
              <a:rPr lang="en-US" sz="8000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</a:t>
            </a:r>
            <a:r>
              <a:rPr lang="en-US" sz="80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Roboter-Bienen</a:t>
            </a:r>
            <a:r>
              <a:rPr lang="en-US" sz="8000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. </a:t>
            </a:r>
            <a:r>
              <a:rPr lang="en-US" sz="80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Ist</a:t>
            </a:r>
            <a:r>
              <a:rPr lang="en-US" sz="8000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das gut </a:t>
            </a:r>
            <a:r>
              <a:rPr lang="en-US" sz="8000" dirty="0" err="1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investiertes</a:t>
            </a:r>
            <a:r>
              <a:rPr lang="en-US" sz="8000" dirty="0">
                <a:solidFill>
                  <a:srgbClr val="44333F"/>
                </a:solidFill>
                <a:latin typeface="Anton"/>
                <a:ea typeface="Anton"/>
                <a:cs typeface="Anton"/>
                <a:sym typeface="Anton"/>
              </a:rPr>
              <a:t> Geld?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DABA576D95B304C9845C77BCD02DC62" ma:contentTypeVersion="21" ma:contentTypeDescription="Ein neues Dokument erstellen." ma:contentTypeScope="" ma:versionID="a5a7c745381938a74a396ec4b6c3fc6c">
  <xsd:schema xmlns:xsd="http://www.w3.org/2001/XMLSchema" xmlns:xs="http://www.w3.org/2001/XMLSchema" xmlns:p="http://schemas.microsoft.com/office/2006/metadata/properties" xmlns:ns1="http://schemas.microsoft.com/sharepoint/v3" xmlns:ns2="a3f8ac64-bfb0-4014-95b3-94d2537ca33f" xmlns:ns3="8b2aa5a6-1ca3-4252-89c4-2e5e1eec8c81" targetNamespace="http://schemas.microsoft.com/office/2006/metadata/properties" ma:root="true" ma:fieldsID="b71825277235deec85457956ffb63f11" ns1:_="" ns2:_="" ns3:_="">
    <xsd:import namespace="http://schemas.microsoft.com/sharepoint/v3"/>
    <xsd:import namespace="a3f8ac64-bfb0-4014-95b3-94d2537ca33f"/>
    <xsd:import namespace="8b2aa5a6-1ca3-4252-89c4-2e5e1eec8c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Eigenschaften der einheitlichen Compliancerichtlinie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I-Aktion der einheitlichen Compliancerichtlinie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8ac64-bfb0-4014-95b3-94d2537ca3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e63edab7-d5f1-4c02-989a-0e8ed7c6c38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2aa5a6-1ca3-4252-89c4-2e5e1eec8c8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ad0ae0-1d90-40fb-9896-013ee2662206}" ma:internalName="TaxCatchAll" ma:showField="CatchAllData" ma:web="8b2aa5a6-1ca3-4252-89c4-2e5e1eec8c8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b2aa5a6-1ca3-4252-89c4-2e5e1eec8c81" xsi:nil="true"/>
    <lcf76f155ced4ddcb4097134ff3c332f xmlns="a3f8ac64-bfb0-4014-95b3-94d2537ca33f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5D7A4714-DFA0-4AB2-B9D6-2C3F8EFB730A}"/>
</file>

<file path=customXml/itemProps2.xml><?xml version="1.0" encoding="utf-8"?>
<ds:datastoreItem xmlns:ds="http://schemas.openxmlformats.org/officeDocument/2006/customXml" ds:itemID="{8E3B6B3E-6D3E-4C3F-A7A8-7A80DDF0F2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FCC24C-72B8-41EF-AFED-CD6FDF52196F}">
  <ds:schemaRefs>
    <ds:schemaRef ds:uri="http://www.w3.org/XML/1998/namespace"/>
    <ds:schemaRef ds:uri="http://purl.org/dc/dcmitype/"/>
    <ds:schemaRef ds:uri="http://purl.org/dc/elements/1.1/"/>
    <ds:schemaRef ds:uri="e0876e0b-2564-4126-a943-de539fb3fb9b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733d7424-4c21-4578-ba9a-1057e6ad4ecc"/>
  </ds:schemaRefs>
</ds:datastoreItem>
</file>

<file path=docMetadata/LabelInfo.xml><?xml version="1.0" encoding="utf-8"?>
<clbl:labelList xmlns:clbl="http://schemas.microsoft.com/office/2020/mipLabelMetadata">
  <clbl:label id="{9d258917-277f-42cd-a3cd-14c4e9ee58bc}" enabled="1" method="Standard" siteId="{38ae3bcd-9579-4fd4-adda-b42e1495d55a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Macintosh PowerPoint</Application>
  <PresentationFormat>Benutzerdefiniert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Anton</vt:lpstr>
      <vt:lpstr>Calibri</vt:lpstr>
      <vt:lpstr>Arial</vt:lpstr>
      <vt:lpstr>Office Theme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Illustration Environmental Sustainability Presentation</dc:title>
  <cp:lastModifiedBy>Eva Wagner</cp:lastModifiedBy>
  <cp:revision>5</cp:revision>
  <dcterms:created xsi:type="dcterms:W3CDTF">2006-08-16T00:00:00Z</dcterms:created>
  <dcterms:modified xsi:type="dcterms:W3CDTF">2026-09-01T14:07:29Z</dcterms:modified>
  <dc:identifier>DAG7HFYoBVI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0x0101003DABA576D95B304C9845C77BCD02DC62</vt:lpwstr>
  </property>
  <property fmtid="{D5CDD505-2E9C-101B-9397-08002B2CF9AE}" pid="3" name="MediaServiceImageTags">
    <vt:lpwstr/>
  </property>
</Properties>
</file>