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7" r:id="rId5"/>
    <p:sldId id="258" r:id="rId6"/>
  </p:sldIdLst>
  <p:sldSz cx="18288000" cy="10287000"/>
  <p:notesSz cx="6858000" cy="9144000"/>
  <p:embeddedFontLst>
    <p:embeddedFont>
      <p:font typeface="Anton" pitchFamily="2" charset="0"/>
      <p:regular r:id="rId7"/>
    </p:embeddedFont>
    <p:embeddedFont>
      <p:font typeface="Montserrat Semi-Bold" panose="020B0604020202020204" charset="0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DC8375E-169B-1BD5-2F33-7B50E6513099}" name="Hannappel, Magdalena (P&amp;O SIR SPE BO OS TRM)" initials="HT" userId="S::magdalena.hannappel@siemens.com::94728841-f38d-4b3a-b5b7-a76a0399a7cf" providerId="AD"/>
  <p188:author id="{7552EAD8-F5A1-F810-5135-033A4B36EC72}" name="Duschl, Daniela (P&amp;O SIR SPE BO OS TRM)" initials="DD" userId="S::daniela.duschl@siemens.com::8ad943f1-21f6-4a85-adfc-3e76b88c5f4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DF7C5E-1BEA-407C-A93F-565625848BFF}" v="6" dt="2026-09-21T11:14:43.3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765" autoAdjust="0"/>
    <p:restoredTop sz="94565" autoAdjust="0"/>
  </p:normalViewPr>
  <p:slideViewPr>
    <p:cSldViewPr>
      <p:cViewPr varScale="1">
        <p:scale>
          <a:sx n="64" d="100"/>
          <a:sy n="64" d="100"/>
        </p:scale>
        <p:origin x="126" y="5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ppel, Magdalena (P&amp;O SIR SPE BO OS TRM)" userId="S::magdalena.hannappel@siemens.com::94728841-f38d-4b3a-b5b7-a76a0399a7cf" providerId="AD" clId="Web-{00000000-0000-0000-0000-000000000000}"/>
    <pc:docChg chg="mod">
      <pc:chgData name="Hannappel, Magdalena (P&amp;O SIR SPE BO OS TRM)" userId="S::magdalena.hannappel@siemens.com::94728841-f38d-4b3a-b5b7-a76a0399a7cf" providerId="AD" clId="Web-{00000000-0000-0000-0000-000000000000}" dt="2026-09-17T13:19:40.624" v="0"/>
      <pc:docMkLst>
        <pc:docMk/>
      </pc:docMkLst>
    </pc:docChg>
  </pc:docChgLst>
  <pc:docChgLst>
    <pc:chgData name="Duschl, Daniela (P&amp;O SIR SPE BO OS TRM)" userId="8ad943f1-21f6-4a85-adfc-3e76b88c5f4e" providerId="ADAL" clId="{35781C50-9C8D-468D-AA70-F2EFA8B1C131}"/>
    <pc:docChg chg="modSld">
      <pc:chgData name="Duschl, Daniela (P&amp;O SIR SPE BO OS TRM)" userId="8ad943f1-21f6-4a85-adfc-3e76b88c5f4e" providerId="ADAL" clId="{35781C50-9C8D-468D-AA70-F2EFA8B1C131}" dt="2026-09-21T11:14:43.389" v="17" actId="20577"/>
      <pc:docMkLst>
        <pc:docMk/>
      </pc:docMkLst>
      <pc:sldChg chg="modSp mod">
        <pc:chgData name="Duschl, Daniela (P&amp;O SIR SPE BO OS TRM)" userId="8ad943f1-21f6-4a85-adfc-3e76b88c5f4e" providerId="ADAL" clId="{35781C50-9C8D-468D-AA70-F2EFA8B1C131}" dt="2026-09-21T11:14:43.389" v="17" actId="20577"/>
        <pc:sldMkLst>
          <pc:docMk/>
          <pc:sldMk cId="2764049946" sldId="258"/>
        </pc:sldMkLst>
        <pc:spChg chg="mod">
          <ac:chgData name="Duschl, Daniela (P&amp;O SIR SPE BO OS TRM)" userId="8ad943f1-21f6-4a85-adfc-3e76b88c5f4e" providerId="ADAL" clId="{35781C50-9C8D-468D-AA70-F2EFA8B1C131}" dt="2026-09-21T11:13:46.268" v="6" actId="14100"/>
          <ac:spMkLst>
            <pc:docMk/>
            <pc:sldMk cId="2764049946" sldId="258"/>
            <ac:spMk id="4" creationId="{F73E097E-E28D-5294-0FF5-53F4FC4CCA17}"/>
          </ac:spMkLst>
        </pc:spChg>
        <pc:spChg chg="mod">
          <ac:chgData name="Duschl, Daniela (P&amp;O SIR SPE BO OS TRM)" userId="8ad943f1-21f6-4a85-adfc-3e76b88c5f4e" providerId="ADAL" clId="{35781C50-9C8D-468D-AA70-F2EFA8B1C131}" dt="2026-09-21T11:13:40.387" v="4" actId="14100"/>
          <ac:spMkLst>
            <pc:docMk/>
            <pc:sldMk cId="2764049946" sldId="258"/>
            <ac:spMk id="8" creationId="{9EAEB32D-2A08-A11D-308E-2284C32E154F}"/>
          </ac:spMkLst>
        </pc:spChg>
        <pc:spChg chg="mod">
          <ac:chgData name="Duschl, Daniela (P&amp;O SIR SPE BO OS TRM)" userId="8ad943f1-21f6-4a85-adfc-3e76b88c5f4e" providerId="ADAL" clId="{35781C50-9C8D-468D-AA70-F2EFA8B1C131}" dt="2026-09-21T11:14:13.945" v="9" actId="14100"/>
          <ac:spMkLst>
            <pc:docMk/>
            <pc:sldMk cId="2764049946" sldId="258"/>
            <ac:spMk id="9" creationId="{2B27E13A-62E5-9A63-AEF0-EB907EF84B9B}"/>
          </ac:spMkLst>
        </pc:spChg>
        <pc:spChg chg="mod">
          <ac:chgData name="Duschl, Daniela (P&amp;O SIR SPE BO OS TRM)" userId="8ad943f1-21f6-4a85-adfc-3e76b88c5f4e" providerId="ADAL" clId="{35781C50-9C8D-468D-AA70-F2EFA8B1C131}" dt="2026-09-21T11:14:28.571" v="14" actId="20577"/>
          <ac:spMkLst>
            <pc:docMk/>
            <pc:sldMk cId="2764049946" sldId="258"/>
            <ac:spMk id="10" creationId="{F6E43A3F-20C3-C3D8-449B-6FE37ABA7F11}"/>
          </ac:spMkLst>
        </pc:spChg>
        <pc:spChg chg="mod">
          <ac:chgData name="Duschl, Daniela (P&amp;O SIR SPE BO OS TRM)" userId="8ad943f1-21f6-4a85-adfc-3e76b88c5f4e" providerId="ADAL" clId="{35781C50-9C8D-468D-AA70-F2EFA8B1C131}" dt="2026-09-21T11:14:36.862" v="16" actId="14100"/>
          <ac:spMkLst>
            <pc:docMk/>
            <pc:sldMk cId="2764049946" sldId="258"/>
            <ac:spMk id="11" creationId="{AC3C18D0-EBF9-C1D0-06D0-2385F1180F50}"/>
          </ac:spMkLst>
        </pc:spChg>
        <pc:spChg chg="mod">
          <ac:chgData name="Duschl, Daniela (P&amp;O SIR SPE BO OS TRM)" userId="8ad943f1-21f6-4a85-adfc-3e76b88c5f4e" providerId="ADAL" clId="{35781C50-9C8D-468D-AA70-F2EFA8B1C131}" dt="2026-09-21T11:14:43.389" v="17" actId="20577"/>
          <ac:spMkLst>
            <pc:docMk/>
            <pc:sldMk cId="2764049946" sldId="258"/>
            <ac:spMk id="12" creationId="{F955BA18-D2F2-FCA0-DFFC-61B4EF4199C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draußen, Gras, Himmel, Landwirtschaft enthält.&#10;&#10;KI-generierte Inhalte können fehlerhaft sein.">
            <a:extLst>
              <a:ext uri="{FF2B5EF4-FFF2-40B4-BE49-F238E27FC236}">
                <a16:creationId xmlns:a16="http://schemas.microsoft.com/office/drawing/2014/main" id="{06B99161-3385-AB26-701E-11FF0D8F2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-38100"/>
            <a:ext cx="9201150" cy="6134100"/>
          </a:xfrm>
          <a:prstGeom prst="rect">
            <a:avLst/>
          </a:prstGeom>
        </p:spPr>
      </p:pic>
      <p:pic>
        <p:nvPicPr>
          <p:cNvPr id="5" name="Grafik 4" descr="Ein Bild, das Himmel, draußen, Landwirtschaft, Gras enthält.&#10;&#10;KI-generierte Inhalte können fehlerhaft sein.">
            <a:extLst>
              <a:ext uri="{FF2B5EF4-FFF2-40B4-BE49-F238E27FC236}">
                <a16:creationId xmlns:a16="http://schemas.microsoft.com/office/drawing/2014/main" id="{43464B06-9DBC-F4E8-9B70-BC59701D7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38100"/>
            <a:ext cx="9201150" cy="6134100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>
            <a:off x="6400800" y="4457700"/>
            <a:ext cx="13061427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8" y="0"/>
                </a:lnTo>
                <a:lnTo>
                  <a:pt x="10681218" y="8564396"/>
                </a:lnTo>
                <a:lnTo>
                  <a:pt x="0" y="8564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04800" y="4457700"/>
            <a:ext cx="13439340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9" y="0"/>
                </a:lnTo>
                <a:lnTo>
                  <a:pt x="10681219" y="8564395"/>
                </a:lnTo>
                <a:lnTo>
                  <a:pt x="0" y="85643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4" name="TextBox 14"/>
          <p:cNvSpPr txBox="1"/>
          <p:nvPr/>
        </p:nvSpPr>
        <p:spPr>
          <a:xfrm>
            <a:off x="2613286" y="5156200"/>
            <a:ext cx="13061427" cy="48403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36"/>
              </a:lnSpc>
              <a:spcBef>
                <a:spcPct val="0"/>
              </a:spcBef>
            </a:pPr>
            <a:r>
              <a:rPr lang="de-DE" sz="3600" dirty="0">
                <a:solidFill>
                  <a:srgbClr val="44333F"/>
                </a:solidFill>
                <a:latin typeface="Anton"/>
              </a:rPr>
              <a:t>Immer weniger natürliche Bestäuber wie Bienen überleben in unserer heutigen Landwirtschaft. Manche Forschende schlagen vor, Roboter-Bienen einzusetzen. Andere fordern eine grundlegende Veränderung der Landwirtschaft. Vor diesem Hintergrund heißt es:</a:t>
            </a:r>
          </a:p>
          <a:p>
            <a:pPr algn="ctr">
              <a:lnSpc>
                <a:spcPts val="6436"/>
              </a:lnSpc>
              <a:spcBef>
                <a:spcPct val="0"/>
              </a:spcBef>
            </a:pPr>
            <a:r>
              <a:rPr lang="en-US" sz="3600" i="1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Es </a:t>
            </a:r>
            <a:r>
              <a:rPr lang="en-US" sz="3600" i="1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ist</a:t>
            </a:r>
            <a:r>
              <a:rPr lang="en-US" sz="3600" i="1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600" i="1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einfacher</a:t>
            </a:r>
            <a:r>
              <a:rPr lang="en-US" sz="3600" i="1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, </a:t>
            </a:r>
            <a:r>
              <a:rPr lang="en-US" sz="3600" i="1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Roboter-Bienen</a:t>
            </a:r>
            <a:r>
              <a:rPr lang="en-US" sz="3600" i="1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600" i="1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zu</a:t>
            </a:r>
            <a:r>
              <a:rPr lang="en-US" sz="3600" i="1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600" i="1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entwickeln</a:t>
            </a:r>
            <a:r>
              <a:rPr lang="en-US" sz="3600" i="1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, </a:t>
            </a:r>
            <a:r>
              <a:rPr lang="en-US" sz="3600" i="1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als</a:t>
            </a:r>
            <a:r>
              <a:rPr lang="en-US" sz="3600" i="1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600" i="1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unsere</a:t>
            </a:r>
            <a:r>
              <a:rPr lang="en-US" sz="3600" i="1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600" i="1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Landwirtschaft</a:t>
            </a:r>
            <a:r>
              <a:rPr lang="en-US" sz="3600" i="1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600" i="1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nachhaltig</a:t>
            </a:r>
            <a:r>
              <a:rPr lang="en-US" sz="3600" i="1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3600" i="1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zu</a:t>
            </a:r>
            <a:r>
              <a:rPr lang="en-US" sz="3600" i="1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gestalten.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DAF1EA-4D25-1491-8754-0362C64E0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02E6CB6-BBB1-00FA-36A7-6A8B4095966C}"/>
              </a:ext>
            </a:extLst>
          </p:cNvPr>
          <p:cNvSpPr/>
          <p:nvPr/>
        </p:nvSpPr>
        <p:spPr>
          <a:xfrm>
            <a:off x="10134600" y="-5143500"/>
            <a:ext cx="13061427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8" y="0"/>
                </a:lnTo>
                <a:lnTo>
                  <a:pt x="10681218" y="8564396"/>
                </a:lnTo>
                <a:lnTo>
                  <a:pt x="0" y="8564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5AC881F-3681-F73E-4987-DB802E16A4D8}"/>
              </a:ext>
            </a:extLst>
          </p:cNvPr>
          <p:cNvSpPr/>
          <p:nvPr/>
        </p:nvSpPr>
        <p:spPr>
          <a:xfrm>
            <a:off x="-8229600" y="2705100"/>
            <a:ext cx="13439340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9" y="0"/>
                </a:lnTo>
                <a:lnTo>
                  <a:pt x="10681219" y="8564395"/>
                </a:lnTo>
                <a:lnTo>
                  <a:pt x="0" y="85643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099AE89-AEF6-237A-A5AF-CFACB5B22C32}"/>
              </a:ext>
            </a:extLst>
          </p:cNvPr>
          <p:cNvSpPr txBox="1"/>
          <p:nvPr/>
        </p:nvSpPr>
        <p:spPr>
          <a:xfrm>
            <a:off x="2590800" y="2014250"/>
            <a:ext cx="4730053" cy="763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36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Renaturierung</a:t>
            </a:r>
            <a:endParaRPr lang="en-US" sz="4400" dirty="0">
              <a:solidFill>
                <a:srgbClr val="44333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F73E097E-E28D-5294-0FF5-53F4FC4CCA17}"/>
              </a:ext>
            </a:extLst>
          </p:cNvPr>
          <p:cNvSpPr txBox="1"/>
          <p:nvPr/>
        </p:nvSpPr>
        <p:spPr>
          <a:xfrm>
            <a:off x="10667999" y="2080503"/>
            <a:ext cx="3739454" cy="763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36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Biodiversität</a:t>
            </a:r>
            <a:endParaRPr lang="en-US" sz="4400" dirty="0">
              <a:solidFill>
                <a:srgbClr val="44333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2E33E7D4-A8B9-4A9D-3C11-1EFAE87E03B7}"/>
              </a:ext>
            </a:extLst>
          </p:cNvPr>
          <p:cNvSpPr txBox="1"/>
          <p:nvPr/>
        </p:nvSpPr>
        <p:spPr>
          <a:xfrm>
            <a:off x="2590800" y="6063670"/>
            <a:ext cx="4730053" cy="763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36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Nachhaltigkeit</a:t>
            </a:r>
            <a:endParaRPr lang="en-US" sz="4400" dirty="0">
              <a:solidFill>
                <a:srgbClr val="44333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9EAEB32D-2A08-A11D-308E-2284C32E154F}"/>
              </a:ext>
            </a:extLst>
          </p:cNvPr>
          <p:cNvSpPr txBox="1"/>
          <p:nvPr/>
        </p:nvSpPr>
        <p:spPr>
          <a:xfrm>
            <a:off x="10667999" y="6057900"/>
            <a:ext cx="5559773" cy="763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36"/>
              </a:lnSpc>
              <a:spcBef>
                <a:spcPct val="0"/>
              </a:spcBef>
            </a:pPr>
            <a:r>
              <a:rPr lang="en-US" sz="44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Ökosystemmanagement</a:t>
            </a:r>
            <a:endParaRPr lang="en-US" sz="4400" dirty="0">
              <a:solidFill>
                <a:srgbClr val="44333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" name="TextBox 20">
            <a:extLst>
              <a:ext uri="{FF2B5EF4-FFF2-40B4-BE49-F238E27FC236}">
                <a16:creationId xmlns:a16="http://schemas.microsoft.com/office/drawing/2014/main" id="{2B27E13A-62E5-9A63-AEF0-EB907EF84B9B}"/>
              </a:ext>
            </a:extLst>
          </p:cNvPr>
          <p:cNvSpPr txBox="1"/>
          <p:nvPr/>
        </p:nvSpPr>
        <p:spPr>
          <a:xfrm>
            <a:off x="3384541" y="3009900"/>
            <a:ext cx="3702060" cy="1410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Wiederherstellung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naturnaher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Lebensräume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z.B.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Blühflächen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Feuchtgebiete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Streuobstwiesen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10" name="TextBox 20">
            <a:extLst>
              <a:ext uri="{FF2B5EF4-FFF2-40B4-BE49-F238E27FC236}">
                <a16:creationId xmlns:a16="http://schemas.microsoft.com/office/drawing/2014/main" id="{F6E43A3F-20C3-C3D8-449B-6FE37ABA7F11}"/>
              </a:ext>
            </a:extLst>
          </p:cNvPr>
          <p:cNvSpPr txBox="1"/>
          <p:nvPr/>
        </p:nvSpPr>
        <p:spPr>
          <a:xfrm>
            <a:off x="10668000" y="3009900"/>
            <a:ext cx="3702060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Vielfalt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von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Arten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Genen und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Ökosystemen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z.B.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durch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unterschiedliche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Pflanzen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- und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Tierarten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auf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einer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Wiese</a:t>
            </a:r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AC3C18D0-EBF9-C1D0-06D0-2385F1180F50}"/>
              </a:ext>
            </a:extLst>
          </p:cNvPr>
          <p:cNvSpPr txBox="1"/>
          <p:nvPr/>
        </p:nvSpPr>
        <p:spPr>
          <a:xfrm>
            <a:off x="3384541" y="6987297"/>
            <a:ext cx="3702060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Nutzung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von </a:t>
            </a: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Ressourcen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ohne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sie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zu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erschöpfen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</a:t>
            </a: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z.B.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extensive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Landwirtschaft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oder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Kreislaufdenken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F955BA18-D2F2-FCA0-DFFC-61B4EF4199C6}"/>
              </a:ext>
            </a:extLst>
          </p:cNvPr>
          <p:cNvSpPr txBox="1"/>
          <p:nvPr/>
        </p:nvSpPr>
        <p:spPr>
          <a:xfrm>
            <a:off x="10668000" y="6987297"/>
            <a:ext cx="3739453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Gezielte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Maßnahmen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zum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Erhalt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ökologischer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Funktionen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z.B.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Blühstreifen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Schutzgebiete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und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Pflegekonzepte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</p:spTree>
    <p:extLst>
      <p:ext uri="{BB962C8B-B14F-4D97-AF65-F5344CB8AC3E}">
        <p14:creationId xmlns:p14="http://schemas.microsoft.com/office/powerpoint/2010/main" val="276404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DABA576D95B304C9845C77BCD02DC62" ma:contentTypeVersion="21" ma:contentTypeDescription="Ein neues Dokument erstellen." ma:contentTypeScope="" ma:versionID="a5a7c745381938a74a396ec4b6c3fc6c">
  <xsd:schema xmlns:xsd="http://www.w3.org/2001/XMLSchema" xmlns:xs="http://www.w3.org/2001/XMLSchema" xmlns:p="http://schemas.microsoft.com/office/2006/metadata/properties" xmlns:ns1="http://schemas.microsoft.com/sharepoint/v3" xmlns:ns2="a3f8ac64-bfb0-4014-95b3-94d2537ca33f" xmlns:ns3="8b2aa5a6-1ca3-4252-89c4-2e5e1eec8c81" targetNamespace="http://schemas.microsoft.com/office/2006/metadata/properties" ma:root="true" ma:fieldsID="b71825277235deec85457956ffb63f11" ns1:_="" ns2:_="" ns3:_="">
    <xsd:import namespace="http://schemas.microsoft.com/sharepoint/v3"/>
    <xsd:import namespace="a3f8ac64-bfb0-4014-95b3-94d2537ca33f"/>
    <xsd:import namespace="8b2aa5a6-1ca3-4252-89c4-2e5e1eec8c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8ac64-bfb0-4014-95b3-94d2537ca3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e63edab7-d5f1-4c02-989a-0e8ed7c6c3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2aa5a6-1ca3-4252-89c4-2e5e1eec8c8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ad0ae0-1d90-40fb-9896-013ee2662206}" ma:internalName="TaxCatchAll" ma:showField="CatchAllData" ma:web="8b2aa5a6-1ca3-4252-89c4-2e5e1eec8c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2aa5a6-1ca3-4252-89c4-2e5e1eec8c81" xsi:nil="true"/>
    <lcf76f155ced4ddcb4097134ff3c332f xmlns="a3f8ac64-bfb0-4014-95b3-94d2537ca33f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A417EEE-1DB8-4C42-A3BF-6152A856A42A}"/>
</file>

<file path=customXml/itemProps2.xml><?xml version="1.0" encoding="utf-8"?>
<ds:datastoreItem xmlns:ds="http://schemas.openxmlformats.org/officeDocument/2006/customXml" ds:itemID="{8E3B6B3E-6D3E-4C3F-A7A8-7A80DDF0F2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FCC24C-72B8-41EF-AFED-CD6FDF52196F}">
  <ds:schemaRefs>
    <ds:schemaRef ds:uri="e0876e0b-2564-4126-a943-de539fb3fb9b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733d7424-4c21-4578-ba9a-1057e6ad4ecc"/>
    <ds:schemaRef ds:uri="http://www.w3.org/XML/1998/namespace"/>
    <ds:schemaRef ds:uri="8b2aa5a6-1ca3-4252-89c4-2e5e1eec8c81"/>
    <ds:schemaRef ds:uri="a3f8ac64-bfb0-4014-95b3-94d2537ca33f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9d258917-277f-42cd-a3cd-14c4e9ee58bc}" enabled="1" method="Standard" siteId="{38ae3bcd-9579-4fd4-adda-b42e1495d55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Benutzerdefiniert</PresentationFormat>
  <Paragraphs>15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Calibri</vt:lpstr>
      <vt:lpstr>Anton</vt:lpstr>
      <vt:lpstr>Montserrat Semi-Bold</vt:lpstr>
      <vt:lpstr>Office Theme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Illustration Environmental Sustainability Presentation</dc:title>
  <cp:lastModifiedBy>Duschl, Daniela (P&amp;O SIR SPE BO OS TRM)</cp:lastModifiedBy>
  <cp:revision>5</cp:revision>
  <dcterms:created xsi:type="dcterms:W3CDTF">2006-08-16T00:00:00Z</dcterms:created>
  <dcterms:modified xsi:type="dcterms:W3CDTF">2026-09-21T11:14:50Z</dcterms:modified>
  <dc:identifier>DAG7HFYoBVI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0x0101003DABA576D95B304C9845C77BCD02DC62</vt:lpwstr>
  </property>
  <property fmtid="{D5CDD505-2E9C-101B-9397-08002B2CF9AE}" pid="3" name="MediaServiceImageTags">
    <vt:lpwstr/>
  </property>
</Properties>
</file>