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0" r:id="rId4"/>
  </p:sldMasterIdLst>
  <p:notesMasterIdLst>
    <p:notesMasterId r:id="rId6"/>
  </p:notesMasterIdLst>
  <p:sldIdLst>
    <p:sldId id="256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DC8375E-169B-1BD5-2F33-7B50E6513099}" name="Hannappel, Magdalena (P&amp;O SIR SPE BO OS TRM)" initials="HT" userId="S::magdalena.hannappel@siemens.com::94728841-f38d-4b3a-b5b7-a76a0399a7cf" providerId="AD"/>
  <p188:author id="{7552EAD8-F5A1-F810-5135-033A4B36EC72}" name="Duschl, Daniela (P&amp;O SIR SPE BO OS TRM)" initials="DD" userId="S::daniela.duschl@siemens.com::8ad943f1-21f6-4a85-adfc-3e76b88c5f4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7"/>
    <p:restoredTop sz="94643"/>
  </p:normalViewPr>
  <p:slideViewPr>
    <p:cSldViewPr snapToGrid="0">
      <p:cViewPr varScale="1">
        <p:scale>
          <a:sx n="115" d="100"/>
          <a:sy n="115" d="100"/>
        </p:scale>
        <p:origin x="10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a Wagner" userId="e3b6473f-ff89-46d1-86cc-30cc750d352b" providerId="ADAL" clId="{9E75F5D8-2B41-5D1D-98D6-48E2A00E4347}"/>
    <pc:docChg chg="undo custSel modSld">
      <pc:chgData name="Eva Wagner" userId="e3b6473f-ff89-46d1-86cc-30cc750d352b" providerId="ADAL" clId="{9E75F5D8-2B41-5D1D-98D6-48E2A00E4347}" dt="2026-09-01T12:50:39.444" v="38"/>
      <pc:docMkLst>
        <pc:docMk/>
      </pc:docMkLst>
      <pc:sldChg chg="addSp delSp modSp mod">
        <pc:chgData name="Eva Wagner" userId="e3b6473f-ff89-46d1-86cc-30cc750d352b" providerId="ADAL" clId="{9E75F5D8-2B41-5D1D-98D6-48E2A00E4347}" dt="2026-09-01T12:50:39.444" v="38"/>
        <pc:sldMkLst>
          <pc:docMk/>
          <pc:sldMk cId="1780486209" sldId="256"/>
        </pc:sldMkLst>
        <pc:spChg chg="add del">
          <ac:chgData name="Eva Wagner" userId="e3b6473f-ff89-46d1-86cc-30cc750d352b" providerId="ADAL" clId="{9E75F5D8-2B41-5D1D-98D6-48E2A00E4347}" dt="2026-09-01T12:46:37.688" v="13" actId="26606"/>
          <ac:spMkLst>
            <pc:docMk/>
            <pc:sldMk cId="1780486209" sldId="256"/>
            <ac:spMk id="21" creationId="{9B37791B-B040-4694-BFDC-8DD132D86E8E}"/>
          </ac:spMkLst>
        </pc:spChg>
        <pc:grpChg chg="add del">
          <ac:chgData name="Eva Wagner" userId="e3b6473f-ff89-46d1-86cc-30cc750d352b" providerId="ADAL" clId="{9E75F5D8-2B41-5D1D-98D6-48E2A00E4347}" dt="2026-09-01T12:46:37.688" v="13" actId="26606"/>
          <ac:grpSpMkLst>
            <pc:docMk/>
            <pc:sldMk cId="1780486209" sldId="256"/>
            <ac:grpSpMk id="22" creationId="{564DEED3-BC52-4F15-8426-D33275CB0111}"/>
          </ac:grpSpMkLst>
        </pc:grpChg>
        <pc:picChg chg="add del mod modCrop">
          <ac:chgData name="Eva Wagner" userId="e3b6473f-ff89-46d1-86cc-30cc750d352b" providerId="ADAL" clId="{9E75F5D8-2B41-5D1D-98D6-48E2A00E4347}" dt="2026-09-01T12:50:19.735" v="35" actId="732"/>
          <ac:picMkLst>
            <pc:docMk/>
            <pc:sldMk cId="1780486209" sldId="256"/>
            <ac:picMk id="5" creationId="{679E83F9-836A-C38F-478D-8FDBDB57775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9C502D-877F-094B-9E05-B9A82FB11FB9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FC5621-7593-8F43-9675-568B5114955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6554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C5621-7593-8F43-9675-568B5114955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565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C81A0-FB7A-4357-8B37-1EC930D1E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3999"/>
            <a:ext cx="10668000" cy="19859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C075C-7238-4F43-87E7-63A35BE69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809999"/>
            <a:ext cx="10667998" cy="19859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67EEB-ABA8-4DA9-803B-0C6CD8A12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 anchorCtr="0"/>
          <a:lstStyle/>
          <a:p>
            <a:fld id="{F4D57BDD-E64A-4D27-8978-82FFCA18A1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FD314-1E75-41B9-A585-4F4A32A3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CC8E8-C649-4A81-BF53-F078B2A9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16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6A6A6-C260-4F8B-99DF-249C907B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6F8CB-5C97-4437-A672-4E43D0E5A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0C990-05C1-4ECD-A899-722057AEA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9811C-37A0-4DD1-8607-EFD4226E5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AB506-9570-4D3E-804F-A184A73D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35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569B8-DEA4-4F12-9078-ECD731F2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30351"/>
            <a:ext cx="10668000" cy="2279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D1F3B-E79C-4822-999D-205B0E76C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4"/>
            <a:ext cx="10668000" cy="11831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5166-621E-4C71-A40F-64E514536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8A175-E39F-477F-997B-99FF8677A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9115F-5456-4FA3-8484-B1806E7C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713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8BC5C-CCF0-4BA5-B102-213AC6FD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37E63-3B4F-4C2F-A87C-9533227EB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ACE3E-2FED-4289-B138-3EC282690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5DB51-20DA-4BEF-90BA-DDD37DC0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D22E1-F0DB-4CB7-B2E3-D578EEAA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9146B-54D6-4291-8EA2-64300248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881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4AE7-507A-4E14-96E2-5412FF8E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7048"/>
            <a:ext cx="10668000" cy="7589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EEE83-2945-4C22-9597-57F1F1262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C2494D-AD1D-4CB7-A17C-B69079113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1" y="3059113"/>
            <a:ext cx="4572000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3E4950-830D-4EE3-9F51-DD730255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7998" y="2286000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F244AA-BDAA-4FDD-B742-449DF9057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58000" y="3059113"/>
            <a:ext cx="4571998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B78494-ECE0-41D2-97E2-CFAC0434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5E4C20-6CC5-4259-B554-B19F1A7A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09AB13-CCCC-4074-9B66-CE0B3790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596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B5FF-4FD1-4CE4-BBC5-E6402FE06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381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71AAD-C5B9-485B-84DD-60DAFD5F1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CACFF-0406-4EE2-9E8F-F594B952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2A47E-1990-4B6B-BCCB-75B6F213A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634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8FE4C-64F1-4C88-9D30-17F8131E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D8FB3-6FA4-40A7-BDBF-76CD0F22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49F41-A021-4490-BB80-C89DF029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179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EF60-874B-45DE-BF65-CF0D08577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3821113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757B0-722D-425F-8BD4-9CD9093BC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1524000"/>
            <a:ext cx="6096000" cy="3810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B0F60-AADF-41C3-8BFC-B405E0A3F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3048000"/>
            <a:ext cx="3821113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B1E11-97B6-42FD-9F45-6EDC3B83F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D7DA9-F910-4337-99A2-91F4EA361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3A2F2-339E-4406-9A90-534A38C5A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956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71599-6E07-4A55-9B93-4CA5EFE3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524000"/>
            <a:ext cx="3810000" cy="1524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C2D26-DACA-4941-955E-18F7E2367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3999" y="1524000"/>
            <a:ext cx="6095999" cy="381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DB26D-C5B0-41D6-A75F-F89A87BE2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3048000"/>
            <a:ext cx="3810000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304B6-48DF-41FA-A089-8C83BBA63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FB82F-A17A-4BC7-A522-CD934BC3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C530C-8824-4BE3-884E-2AFF30B57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91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E73F-2F7C-4941-9B13-ACB43A49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5239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C107E-F2BE-4057-B06B-1E50FD12B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3048000"/>
            <a:ext cx="10668000" cy="304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9D7D8-1932-4215-A6E0-C16DA0DDB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8B662-65E3-47B2-AD95-B041B57F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3DBC5-88B5-4F2A-A0E3-752CB421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323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6599DF-5B13-4800-ADD7-3A2A2F1C4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523999"/>
            <a:ext cx="2705100" cy="4572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91E12-22D9-4DA9-A336-EA6A8B9B5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1524000"/>
            <a:ext cx="7620000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2A1D5-B7EF-43A4-81EF-B5A7EA35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09DFB-4410-42BF-B886-C984E3A5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487E8-E9A0-429E-88E5-34B1BE86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591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1B49B9-8C94-4604-AEEE-CB505196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3204E-CAF5-48A1-928F-757507EC4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3047999"/>
            <a:ext cx="10668000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40D12-4B42-4790-8677-C9250F3CD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401594"/>
            <a:ext cx="30480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F4D57BDD-E64A-4D27-8978-82FFCA18A12C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B17CD-6C27-4CD1-B20D-EA4B8E54F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58000" y="6096000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A934F-C817-4C99-A2CF-C763A3F20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401594"/>
            <a:ext cx="2286000" cy="762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fld id="{D643A852-0206-46AC-B0EB-645612933129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8777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9" r:id="rId10"/>
    <p:sldLayoutId id="21474837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5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79E83F9-836A-C38F-478D-8FDBDB5777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523" r="4432"/>
          <a:stretch>
            <a:fillRect/>
          </a:stretch>
        </p:blipFill>
        <p:spPr>
          <a:xfrm>
            <a:off x="4476747" y="2"/>
            <a:ext cx="7715253" cy="685799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4430E34-46E7-EE8F-2DD8-97FCE5F04F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062039"/>
            <a:ext cx="2952750" cy="2817438"/>
          </a:xfrm>
        </p:spPr>
        <p:txBody>
          <a:bodyPr>
            <a:normAutofit/>
          </a:bodyPr>
          <a:lstStyle/>
          <a:p>
            <a:pPr algn="l"/>
            <a:r>
              <a:rPr lang="de-DE" sz="5400" dirty="0"/>
              <a:t>Ohne Bienen…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613021C-0E2B-7354-5BF7-465194E1AC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999" y="4020671"/>
            <a:ext cx="2952749" cy="1775291"/>
          </a:xfrm>
        </p:spPr>
        <p:txBody>
          <a:bodyPr>
            <a:normAutofit/>
          </a:bodyPr>
          <a:lstStyle/>
          <a:p>
            <a:pPr algn="l"/>
            <a:r>
              <a:rPr lang="de-DE" sz="2000" dirty="0"/>
              <a:t>Was wäre, wenn?</a:t>
            </a:r>
          </a:p>
        </p:txBody>
      </p:sp>
      <p:grpSp>
        <p:nvGrpSpPr>
          <p:cNvPr id="22" name="Group 17">
            <a:extLst>
              <a:ext uri="{FF2B5EF4-FFF2-40B4-BE49-F238E27FC236}">
                <a16:creationId xmlns:a16="http://schemas.microsoft.com/office/drawing/2014/main" id="{564DEED3-BC52-4F15-8426-D33275CB0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78284" y="-1"/>
            <a:ext cx="874716" cy="6858001"/>
            <a:chOff x="7620000" y="-1"/>
            <a:chExt cx="874716" cy="6858001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37D94AD-9CD7-4F7F-B13A-399B37840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F6D3FDC-6FDD-4615-B246-1FC651E95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4628357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80486209"/>
      </p:ext>
    </p:extLst>
  </p:cSld>
  <p:clrMapOvr>
    <a:masterClrMapping/>
  </p:clrMapOvr>
</p:sld>
</file>

<file path=ppt/theme/theme1.xml><?xml version="1.0" encoding="utf-8"?>
<a:theme xmlns:a="http://schemas.openxmlformats.org/drawingml/2006/main" name="TornVTI">
  <a:themeElements>
    <a:clrScheme name="Custom 1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3FB96C"/>
      </a:accent1>
      <a:accent2>
        <a:srgbClr val="699EFA"/>
      </a:accent2>
      <a:accent3>
        <a:srgbClr val="8039C1"/>
      </a:accent3>
      <a:accent4>
        <a:srgbClr val="D1971A"/>
      </a:accent4>
      <a:accent5>
        <a:srgbClr val="E62B59"/>
      </a:accent5>
      <a:accent6>
        <a:srgbClr val="9CA2AB"/>
      </a:accent6>
      <a:hlink>
        <a:srgbClr val="FFFFFF"/>
      </a:hlink>
      <a:folHlink>
        <a:srgbClr val="57618E"/>
      </a:folHlink>
    </a:clrScheme>
    <a:fontScheme name="Torn">
      <a:majorFont>
        <a:latin typeface="Verdana Pro Cond SemiBold"/>
        <a:ea typeface=""/>
        <a:cs typeface=""/>
      </a:majorFont>
      <a:minorFont>
        <a:latin typeface="Verdan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rnVTI" id="{D93270A2-BAD7-4DCC-9D1D-3427EACCFA88}" vid="{1B17486C-9B79-43FC-98F9-5BF7AA5600D2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DABA576D95B304C9845C77BCD02DC62" ma:contentTypeVersion="21" ma:contentTypeDescription="Ein neues Dokument erstellen." ma:contentTypeScope="" ma:versionID="a5a7c745381938a74a396ec4b6c3fc6c">
  <xsd:schema xmlns:xsd="http://www.w3.org/2001/XMLSchema" xmlns:xs="http://www.w3.org/2001/XMLSchema" xmlns:p="http://schemas.microsoft.com/office/2006/metadata/properties" xmlns:ns1="http://schemas.microsoft.com/sharepoint/v3" xmlns:ns2="a3f8ac64-bfb0-4014-95b3-94d2537ca33f" xmlns:ns3="8b2aa5a6-1ca3-4252-89c4-2e5e1eec8c81" targetNamespace="http://schemas.microsoft.com/office/2006/metadata/properties" ma:root="true" ma:fieldsID="b71825277235deec85457956ffb63f11" ns1:_="" ns2:_="" ns3:_="">
    <xsd:import namespace="http://schemas.microsoft.com/sharepoint/v3"/>
    <xsd:import namespace="a3f8ac64-bfb0-4014-95b3-94d2537ca33f"/>
    <xsd:import namespace="8b2aa5a6-1ca3-4252-89c4-2e5e1eec8c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Eigenschaften der einheitlichen Compliancerichtlinie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I-Aktion der einheitlichen Compliancerichtlini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8ac64-bfb0-4014-95b3-94d2537ca3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e63edab7-d5f1-4c02-989a-0e8ed7c6c3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2aa5a6-1ca3-4252-89c4-2e5e1eec8c8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ad0ae0-1d90-40fb-9896-013ee2662206}" ma:internalName="TaxCatchAll" ma:showField="CatchAllData" ma:web="8b2aa5a6-1ca3-4252-89c4-2e5e1eec8c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2aa5a6-1ca3-4252-89c4-2e5e1eec8c81" xsi:nil="true"/>
    <lcf76f155ced4ddcb4097134ff3c332f xmlns="a3f8ac64-bfb0-4014-95b3-94d2537ca33f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2629198B-BE3F-4CD4-98F0-41EB5F9017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0348B11-66D3-4441-AFD3-A6696DD351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3f8ac64-bfb0-4014-95b3-94d2537ca33f"/>
    <ds:schemaRef ds:uri="8b2aa5a6-1ca3-4252-89c4-2e5e1eec8c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CA5799-A88E-40B4-A367-FA0BF4A4C112}">
  <ds:schemaRefs>
    <ds:schemaRef ds:uri="http://www.w3.org/XML/1998/namespace"/>
    <ds:schemaRef ds:uri="http://schemas.microsoft.com/office/2006/documentManagement/types"/>
    <ds:schemaRef ds:uri="http://schemas.microsoft.com/office/2006/metadata/properties"/>
    <ds:schemaRef ds:uri="733d7424-4c21-4578-ba9a-1057e6ad4ecc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e0876e0b-2564-4126-a943-de539fb3fb9b"/>
    <ds:schemaRef ds:uri="http://purl.org/dc/terms/"/>
    <ds:schemaRef ds:uri="8b2aa5a6-1ca3-4252-89c4-2e5e1eec8c81"/>
    <ds:schemaRef ds:uri="a3f8ac64-bfb0-4014-95b3-94d2537ca33f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>
  <clbl:label id="{9d258917-277f-42cd-a3cd-14c4e9ee58bc}" enabled="1" method="Standard" siteId="{38ae3bcd-9579-4fd4-adda-b42e1495d55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Breitbild</PresentationFormat>
  <Paragraphs>3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Aptos</vt:lpstr>
      <vt:lpstr>Arial</vt:lpstr>
      <vt:lpstr>Verdana Pro</vt:lpstr>
      <vt:lpstr>Verdana Pro Cond SemiBold</vt:lpstr>
      <vt:lpstr>TornVTI</vt:lpstr>
      <vt:lpstr>Ohne Bienen…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 Wagner</dc:creator>
  <cp:lastModifiedBy>Duschl, Daniela (P&amp;O SIR SPE BO OS TRM)</cp:lastModifiedBy>
  <cp:revision>3</cp:revision>
  <dcterms:created xsi:type="dcterms:W3CDTF">2025-12-10T12:36:46Z</dcterms:created>
  <dcterms:modified xsi:type="dcterms:W3CDTF">2026-09-29T12:47:05Z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0x0101003DABA576D95B304C9845C77BCD02DC62</vt:lpwstr>
  </property>
</Properties>
</file>