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Poppins Bold" charset="1" panose="0000080000000000000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8" Type="http://schemas.openxmlformats.org/officeDocument/2006/relationships/slide" Target="slides/slide3.xml"/><Relationship Id="rId18" Type="http://schemas.openxmlformats.org/officeDocument/2006/relationships/customXml" Target="../customXml/item2.xml"/><Relationship Id="rId3" Type="http://schemas.openxmlformats.org/officeDocument/2006/relationships/viewProps" Target="viewProps.xml"/><Relationship Id="rId12" Type="http://schemas.openxmlformats.org/officeDocument/2006/relationships/slide" Target="slides/slide7.xml"/><Relationship Id="rId7" Type="http://schemas.openxmlformats.org/officeDocument/2006/relationships/slide" Target="slides/slide2.xml"/><Relationship Id="rId17" Type="http://schemas.openxmlformats.org/officeDocument/2006/relationships/customXml" Target="../customXml/item1.xml"/><Relationship Id="rId16" Type="http://schemas.openxmlformats.org/officeDocument/2006/relationships/font" Target="fonts/font16.fntdata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5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ustomXml" Target="../customXml/item3.xml"/><Relationship Id="rId14" Type="http://schemas.openxmlformats.org/officeDocument/2006/relationships/slide" Target="slides/slide9.xml"/><Relationship Id="rId4" Type="http://schemas.openxmlformats.org/officeDocument/2006/relationships/theme" Target="theme/theme1.xml"/><Relationship Id="rId9" Type="http://schemas.openxmlformats.org/officeDocument/2006/relationships/slide" Target="slides/slide4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png" Type="http://schemas.openxmlformats.org/officeDocument/2006/relationships/image"/><Relationship Id="rId11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Relationship Id="rId9" Target="../media/image10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Relationship Id="rId9" Target="../media/image10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4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963515" y="528425"/>
            <a:ext cx="4077393" cy="4114800"/>
          </a:xfrm>
          <a:custGeom>
            <a:avLst/>
            <a:gdLst/>
            <a:ahLst/>
            <a:cxnLst/>
            <a:rect r="r" b="b" t="t" l="l"/>
            <a:pathLst>
              <a:path h="4114800" w="4077393">
                <a:moveTo>
                  <a:pt x="0" y="0"/>
                </a:moveTo>
                <a:lnTo>
                  <a:pt x="4077392" y="0"/>
                </a:lnTo>
                <a:lnTo>
                  <a:pt x="407739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04279" y="3214475"/>
            <a:ext cx="15457286" cy="5488729"/>
            <a:chOff x="0" y="0"/>
            <a:chExt cx="4571580" cy="162332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71580" cy="1623323"/>
            </a:xfrm>
            <a:custGeom>
              <a:avLst/>
              <a:gdLst/>
              <a:ahLst/>
              <a:cxnLst/>
              <a:rect r="r" b="b" t="t" l="l"/>
              <a:pathLst>
                <a:path h="1623323" w="4571580">
                  <a:moveTo>
                    <a:pt x="29551" y="0"/>
                  </a:moveTo>
                  <a:lnTo>
                    <a:pt x="4542030" y="0"/>
                  </a:lnTo>
                  <a:cubicBezTo>
                    <a:pt x="4558350" y="0"/>
                    <a:pt x="4571580" y="13230"/>
                    <a:pt x="4571580" y="29551"/>
                  </a:cubicBezTo>
                  <a:lnTo>
                    <a:pt x="4571580" y="1593772"/>
                  </a:lnTo>
                  <a:cubicBezTo>
                    <a:pt x="4571580" y="1601609"/>
                    <a:pt x="4568467" y="1609126"/>
                    <a:pt x="4562925" y="1614668"/>
                  </a:cubicBezTo>
                  <a:cubicBezTo>
                    <a:pt x="4557383" y="1620209"/>
                    <a:pt x="4549867" y="1623323"/>
                    <a:pt x="4542030" y="1623323"/>
                  </a:cubicBezTo>
                  <a:lnTo>
                    <a:pt x="29551" y="1623323"/>
                  </a:lnTo>
                  <a:cubicBezTo>
                    <a:pt x="21713" y="1623323"/>
                    <a:pt x="14197" y="1620209"/>
                    <a:pt x="8655" y="1614668"/>
                  </a:cubicBezTo>
                  <a:cubicBezTo>
                    <a:pt x="3113" y="1609126"/>
                    <a:pt x="0" y="1601609"/>
                    <a:pt x="0" y="1593772"/>
                  </a:cubicBezTo>
                  <a:lnTo>
                    <a:pt x="0" y="29551"/>
                  </a:lnTo>
                  <a:cubicBezTo>
                    <a:pt x="0" y="21713"/>
                    <a:pt x="3113" y="14197"/>
                    <a:pt x="8655" y="8655"/>
                  </a:cubicBezTo>
                  <a:cubicBezTo>
                    <a:pt x="14197" y="3113"/>
                    <a:pt x="21713" y="0"/>
                    <a:pt x="2955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6A8AFF">
                    <a:alpha val="100000"/>
                  </a:srgbClr>
                </a:gs>
                <a:gs pos="100000">
                  <a:srgbClr val="B2FBFF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4571580" cy="17185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042049" y="1295689"/>
            <a:ext cx="9955786" cy="1290136"/>
            <a:chOff x="0" y="0"/>
            <a:chExt cx="3210986" cy="41610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210986" cy="416101"/>
            </a:xfrm>
            <a:custGeom>
              <a:avLst/>
              <a:gdLst/>
              <a:ahLst/>
              <a:cxnLst/>
              <a:rect r="r" b="b" t="t" l="l"/>
              <a:pathLst>
                <a:path h="416101" w="3210986">
                  <a:moveTo>
                    <a:pt x="30328" y="0"/>
                  </a:moveTo>
                  <a:lnTo>
                    <a:pt x="3180658" y="0"/>
                  </a:lnTo>
                  <a:cubicBezTo>
                    <a:pt x="3197408" y="0"/>
                    <a:pt x="3210986" y="13578"/>
                    <a:pt x="3210986" y="30328"/>
                  </a:cubicBezTo>
                  <a:lnTo>
                    <a:pt x="3210986" y="385773"/>
                  </a:lnTo>
                  <a:cubicBezTo>
                    <a:pt x="3210986" y="402522"/>
                    <a:pt x="3197408" y="416101"/>
                    <a:pt x="3180658" y="416101"/>
                  </a:cubicBezTo>
                  <a:lnTo>
                    <a:pt x="30328" y="416101"/>
                  </a:lnTo>
                  <a:cubicBezTo>
                    <a:pt x="22284" y="416101"/>
                    <a:pt x="14570" y="412905"/>
                    <a:pt x="8883" y="407218"/>
                  </a:cubicBezTo>
                  <a:cubicBezTo>
                    <a:pt x="3195" y="401530"/>
                    <a:pt x="0" y="393816"/>
                    <a:pt x="0" y="385773"/>
                  </a:cubicBezTo>
                  <a:lnTo>
                    <a:pt x="0" y="30328"/>
                  </a:lnTo>
                  <a:cubicBezTo>
                    <a:pt x="0" y="13578"/>
                    <a:pt x="13578" y="0"/>
                    <a:pt x="3032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431043">
                    <a:alpha val="100000"/>
                  </a:srgbClr>
                </a:gs>
                <a:gs pos="100000">
                  <a:srgbClr val="D34681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3210986" cy="5113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3963515" y="4909713"/>
            <a:ext cx="1685849" cy="2279561"/>
          </a:xfrm>
          <a:custGeom>
            <a:avLst/>
            <a:gdLst/>
            <a:ahLst/>
            <a:cxnLst/>
            <a:rect r="r" b="b" t="t" l="l"/>
            <a:pathLst>
              <a:path h="2279561" w="1685849">
                <a:moveTo>
                  <a:pt x="0" y="0"/>
                </a:moveTo>
                <a:lnTo>
                  <a:pt x="1685848" y="0"/>
                </a:lnTo>
                <a:lnTo>
                  <a:pt x="1685848" y="2279561"/>
                </a:lnTo>
                <a:lnTo>
                  <a:pt x="0" y="227956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58792" y="4730743"/>
            <a:ext cx="2966513" cy="2637500"/>
          </a:xfrm>
          <a:custGeom>
            <a:avLst/>
            <a:gdLst/>
            <a:ahLst/>
            <a:cxnLst/>
            <a:rect r="r" b="b" t="t" l="l"/>
            <a:pathLst>
              <a:path h="2637500" w="2966513">
                <a:moveTo>
                  <a:pt x="0" y="0"/>
                </a:moveTo>
                <a:lnTo>
                  <a:pt x="2966513" y="0"/>
                </a:lnTo>
                <a:lnTo>
                  <a:pt x="2966513" y="2637500"/>
                </a:lnTo>
                <a:lnTo>
                  <a:pt x="0" y="26375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329985" y="1392636"/>
            <a:ext cx="9379914" cy="943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Gib dem Roboter Befehle.</a:t>
            </a:r>
          </a:p>
        </p:txBody>
      </p:sp>
      <p:sp>
        <p:nvSpPr>
          <p:cNvPr name="AutoShape 12" id="12"/>
          <p:cNvSpPr/>
          <p:nvPr/>
        </p:nvSpPr>
        <p:spPr>
          <a:xfrm>
            <a:off x="4024658" y="6092355"/>
            <a:ext cx="2995130" cy="10716"/>
          </a:xfrm>
          <a:prstGeom prst="line">
            <a:avLst/>
          </a:prstGeom>
          <a:ln cap="flat" w="85725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>
            <a:off x="7515395" y="6097713"/>
            <a:ext cx="2995130" cy="10716"/>
          </a:xfrm>
          <a:prstGeom prst="line">
            <a:avLst/>
          </a:prstGeom>
          <a:ln cap="flat" w="85725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>
            <a:off x="11006131" y="6103071"/>
            <a:ext cx="2995130" cy="10716"/>
          </a:xfrm>
          <a:prstGeom prst="line">
            <a:avLst/>
          </a:prstGeom>
          <a:ln cap="flat" w="85725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4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963515" y="528425"/>
            <a:ext cx="4077393" cy="4114800"/>
          </a:xfrm>
          <a:custGeom>
            <a:avLst/>
            <a:gdLst/>
            <a:ahLst/>
            <a:cxnLst/>
            <a:rect r="r" b="b" t="t" l="l"/>
            <a:pathLst>
              <a:path h="4114800" w="4077393">
                <a:moveTo>
                  <a:pt x="0" y="0"/>
                </a:moveTo>
                <a:lnTo>
                  <a:pt x="4077392" y="0"/>
                </a:lnTo>
                <a:lnTo>
                  <a:pt x="407739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04279" y="3214475"/>
            <a:ext cx="15457286" cy="5488729"/>
            <a:chOff x="0" y="0"/>
            <a:chExt cx="4571580" cy="162332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71580" cy="1623323"/>
            </a:xfrm>
            <a:custGeom>
              <a:avLst/>
              <a:gdLst/>
              <a:ahLst/>
              <a:cxnLst/>
              <a:rect r="r" b="b" t="t" l="l"/>
              <a:pathLst>
                <a:path h="1623323" w="4571580">
                  <a:moveTo>
                    <a:pt x="29551" y="0"/>
                  </a:moveTo>
                  <a:lnTo>
                    <a:pt x="4542030" y="0"/>
                  </a:lnTo>
                  <a:cubicBezTo>
                    <a:pt x="4558350" y="0"/>
                    <a:pt x="4571580" y="13230"/>
                    <a:pt x="4571580" y="29551"/>
                  </a:cubicBezTo>
                  <a:lnTo>
                    <a:pt x="4571580" y="1593772"/>
                  </a:lnTo>
                  <a:cubicBezTo>
                    <a:pt x="4571580" y="1601609"/>
                    <a:pt x="4568467" y="1609126"/>
                    <a:pt x="4562925" y="1614668"/>
                  </a:cubicBezTo>
                  <a:cubicBezTo>
                    <a:pt x="4557383" y="1620209"/>
                    <a:pt x="4549867" y="1623323"/>
                    <a:pt x="4542030" y="1623323"/>
                  </a:cubicBezTo>
                  <a:lnTo>
                    <a:pt x="29551" y="1623323"/>
                  </a:lnTo>
                  <a:cubicBezTo>
                    <a:pt x="21713" y="1623323"/>
                    <a:pt x="14197" y="1620209"/>
                    <a:pt x="8655" y="1614668"/>
                  </a:cubicBezTo>
                  <a:cubicBezTo>
                    <a:pt x="3113" y="1609126"/>
                    <a:pt x="0" y="1601609"/>
                    <a:pt x="0" y="1593772"/>
                  </a:cubicBezTo>
                  <a:lnTo>
                    <a:pt x="0" y="29551"/>
                  </a:lnTo>
                  <a:cubicBezTo>
                    <a:pt x="0" y="21713"/>
                    <a:pt x="3113" y="14197"/>
                    <a:pt x="8655" y="8655"/>
                  </a:cubicBezTo>
                  <a:cubicBezTo>
                    <a:pt x="14197" y="3113"/>
                    <a:pt x="21713" y="0"/>
                    <a:pt x="2955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6A8AFF">
                    <a:alpha val="100000"/>
                  </a:srgbClr>
                </a:gs>
                <a:gs pos="100000">
                  <a:srgbClr val="B2FBFF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4571580" cy="17185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042049" y="528425"/>
            <a:ext cx="9955786" cy="2057400"/>
            <a:chOff x="0" y="0"/>
            <a:chExt cx="3210986" cy="66356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210986" cy="663562"/>
            </a:xfrm>
            <a:custGeom>
              <a:avLst/>
              <a:gdLst/>
              <a:ahLst/>
              <a:cxnLst/>
              <a:rect r="r" b="b" t="t" l="l"/>
              <a:pathLst>
                <a:path h="663562" w="3210986">
                  <a:moveTo>
                    <a:pt x="30328" y="0"/>
                  </a:moveTo>
                  <a:lnTo>
                    <a:pt x="3180658" y="0"/>
                  </a:lnTo>
                  <a:cubicBezTo>
                    <a:pt x="3197408" y="0"/>
                    <a:pt x="3210986" y="13578"/>
                    <a:pt x="3210986" y="30328"/>
                  </a:cubicBezTo>
                  <a:lnTo>
                    <a:pt x="3210986" y="633235"/>
                  </a:lnTo>
                  <a:cubicBezTo>
                    <a:pt x="3210986" y="641278"/>
                    <a:pt x="3207791" y="648992"/>
                    <a:pt x="3202103" y="654679"/>
                  </a:cubicBezTo>
                  <a:cubicBezTo>
                    <a:pt x="3196416" y="660367"/>
                    <a:pt x="3188702" y="663562"/>
                    <a:pt x="3180658" y="663562"/>
                  </a:cubicBezTo>
                  <a:lnTo>
                    <a:pt x="30328" y="663562"/>
                  </a:lnTo>
                  <a:cubicBezTo>
                    <a:pt x="13578" y="663562"/>
                    <a:pt x="0" y="649984"/>
                    <a:pt x="0" y="633235"/>
                  </a:cubicBezTo>
                  <a:lnTo>
                    <a:pt x="0" y="30328"/>
                  </a:lnTo>
                  <a:cubicBezTo>
                    <a:pt x="0" y="13578"/>
                    <a:pt x="13578" y="0"/>
                    <a:pt x="3032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431043">
                    <a:alpha val="100000"/>
                  </a:srgbClr>
                </a:gs>
                <a:gs pos="100000">
                  <a:srgbClr val="D34681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3210986" cy="7588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-5400000">
            <a:off x="9582883" y="3987661"/>
            <a:ext cx="1100381" cy="7660883"/>
          </a:xfrm>
          <a:custGeom>
            <a:avLst/>
            <a:gdLst/>
            <a:ahLst/>
            <a:cxnLst/>
            <a:rect r="r" b="b" t="t" l="l"/>
            <a:pathLst>
              <a:path h="7660883" w="1100381">
                <a:moveTo>
                  <a:pt x="0" y="0"/>
                </a:moveTo>
                <a:lnTo>
                  <a:pt x="1100381" y="0"/>
                </a:lnTo>
                <a:lnTo>
                  <a:pt x="1100381" y="7660882"/>
                </a:lnTo>
                <a:lnTo>
                  <a:pt x="0" y="766088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4159283" y="4819059"/>
            <a:ext cx="1685849" cy="2279561"/>
          </a:xfrm>
          <a:custGeom>
            <a:avLst/>
            <a:gdLst/>
            <a:ahLst/>
            <a:cxnLst/>
            <a:rect r="r" b="b" t="t" l="l"/>
            <a:pathLst>
              <a:path h="2279561" w="1685849">
                <a:moveTo>
                  <a:pt x="0" y="0"/>
                </a:moveTo>
                <a:lnTo>
                  <a:pt x="1685849" y="0"/>
                </a:lnTo>
                <a:lnTo>
                  <a:pt x="1685849" y="2279560"/>
                </a:lnTo>
                <a:lnTo>
                  <a:pt x="0" y="227956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518378" y="4640089"/>
            <a:ext cx="2966513" cy="2637500"/>
          </a:xfrm>
          <a:custGeom>
            <a:avLst/>
            <a:gdLst/>
            <a:ahLst/>
            <a:cxnLst/>
            <a:rect r="r" b="b" t="t" l="l"/>
            <a:pathLst>
              <a:path h="2637500" w="2966513">
                <a:moveTo>
                  <a:pt x="0" y="0"/>
                </a:moveTo>
                <a:lnTo>
                  <a:pt x="2966513" y="0"/>
                </a:lnTo>
                <a:lnTo>
                  <a:pt x="2966513" y="2637500"/>
                </a:lnTo>
                <a:lnTo>
                  <a:pt x="0" y="26375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6006178" y="5143500"/>
            <a:ext cx="1752792" cy="1752792"/>
            <a:chOff x="0" y="0"/>
            <a:chExt cx="812800" cy="812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0142009" y="5151796"/>
            <a:ext cx="1752792" cy="1752792"/>
            <a:chOff x="0" y="0"/>
            <a:chExt cx="812800" cy="8128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-5400000">
            <a:off x="8073295" y="4640089"/>
            <a:ext cx="1752792" cy="1752792"/>
            <a:chOff x="0" y="0"/>
            <a:chExt cx="812800" cy="8128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8142301" y="6084844"/>
            <a:ext cx="1246041" cy="811448"/>
            <a:chOff x="0" y="0"/>
            <a:chExt cx="328175" cy="213715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328175" cy="213715"/>
            </a:xfrm>
            <a:custGeom>
              <a:avLst/>
              <a:gdLst/>
              <a:ahLst/>
              <a:cxnLst/>
              <a:rect r="r" b="b" t="t" l="l"/>
              <a:pathLst>
                <a:path h="213715" w="328175">
                  <a:moveTo>
                    <a:pt x="0" y="0"/>
                  </a:moveTo>
                  <a:lnTo>
                    <a:pt x="328175" y="0"/>
                  </a:lnTo>
                  <a:lnTo>
                    <a:pt x="328175" y="213715"/>
                  </a:lnTo>
                  <a:lnTo>
                    <a:pt x="0" y="213715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-95250"/>
              <a:ext cx="328175" cy="3089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3979964" y="5151796"/>
            <a:ext cx="1638020" cy="1744496"/>
            <a:chOff x="0" y="0"/>
            <a:chExt cx="431413" cy="459456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431413" cy="459456"/>
            </a:xfrm>
            <a:custGeom>
              <a:avLst/>
              <a:gdLst/>
              <a:ahLst/>
              <a:cxnLst/>
              <a:rect r="r" b="b" t="t" l="l"/>
              <a:pathLst>
                <a:path h="459456" w="431413">
                  <a:moveTo>
                    <a:pt x="0" y="0"/>
                  </a:moveTo>
                  <a:lnTo>
                    <a:pt x="431413" y="0"/>
                  </a:lnTo>
                  <a:lnTo>
                    <a:pt x="431413" y="459456"/>
                  </a:lnTo>
                  <a:lnTo>
                    <a:pt x="0" y="459456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-95250"/>
              <a:ext cx="431413" cy="5547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sp>
        <p:nvSpPr>
          <p:cNvPr name="Freeform 27" id="27"/>
          <p:cNvSpPr/>
          <p:nvPr/>
        </p:nvSpPr>
        <p:spPr>
          <a:xfrm flipH="false" flipV="false" rot="0">
            <a:off x="4180651" y="5214686"/>
            <a:ext cx="1236648" cy="1488307"/>
          </a:xfrm>
          <a:custGeom>
            <a:avLst/>
            <a:gdLst/>
            <a:ahLst/>
            <a:cxnLst/>
            <a:rect r="r" b="b" t="t" l="l"/>
            <a:pathLst>
              <a:path h="1488307" w="1236648">
                <a:moveTo>
                  <a:pt x="0" y="0"/>
                </a:moveTo>
                <a:lnTo>
                  <a:pt x="1236647" y="0"/>
                </a:lnTo>
                <a:lnTo>
                  <a:pt x="1236647" y="1488306"/>
                </a:lnTo>
                <a:lnTo>
                  <a:pt x="0" y="148830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8" id="28"/>
          <p:cNvGrpSpPr/>
          <p:nvPr/>
        </p:nvGrpSpPr>
        <p:grpSpPr>
          <a:xfrm rot="5400000">
            <a:off x="12210723" y="5208448"/>
            <a:ext cx="1752792" cy="1752792"/>
            <a:chOff x="0" y="0"/>
            <a:chExt cx="812800" cy="81280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12271873" y="4746071"/>
            <a:ext cx="1246041" cy="811448"/>
            <a:chOff x="0" y="0"/>
            <a:chExt cx="328175" cy="213715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328175" cy="213715"/>
            </a:xfrm>
            <a:custGeom>
              <a:avLst/>
              <a:gdLst/>
              <a:ahLst/>
              <a:cxnLst/>
              <a:rect r="r" b="b" t="t" l="l"/>
              <a:pathLst>
                <a:path h="213715" w="328175">
                  <a:moveTo>
                    <a:pt x="0" y="0"/>
                  </a:moveTo>
                  <a:lnTo>
                    <a:pt x="328175" y="0"/>
                  </a:lnTo>
                  <a:lnTo>
                    <a:pt x="328175" y="213715"/>
                  </a:lnTo>
                  <a:lnTo>
                    <a:pt x="0" y="213715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3" id="33"/>
            <p:cNvSpPr txBox="true"/>
            <p:nvPr/>
          </p:nvSpPr>
          <p:spPr>
            <a:xfrm>
              <a:off x="0" y="-95250"/>
              <a:ext cx="328175" cy="3089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3979964" y="4948120"/>
            <a:ext cx="2322667" cy="203675"/>
            <a:chOff x="0" y="0"/>
            <a:chExt cx="611731" cy="53643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611731" cy="53643"/>
            </a:xfrm>
            <a:custGeom>
              <a:avLst/>
              <a:gdLst/>
              <a:ahLst/>
              <a:cxnLst/>
              <a:rect r="r" b="b" t="t" l="l"/>
              <a:pathLst>
                <a:path h="53643" w="611731">
                  <a:moveTo>
                    <a:pt x="0" y="0"/>
                  </a:moveTo>
                  <a:lnTo>
                    <a:pt x="611731" y="0"/>
                  </a:lnTo>
                  <a:lnTo>
                    <a:pt x="611731" y="53643"/>
                  </a:lnTo>
                  <a:lnTo>
                    <a:pt x="0" y="53643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6" id="36"/>
            <p:cNvSpPr txBox="true"/>
            <p:nvPr/>
          </p:nvSpPr>
          <p:spPr>
            <a:xfrm>
              <a:off x="0" y="-95250"/>
              <a:ext cx="611731" cy="1488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3979964" y="6896292"/>
            <a:ext cx="2322667" cy="203675"/>
            <a:chOff x="0" y="0"/>
            <a:chExt cx="611731" cy="53643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611731" cy="53643"/>
            </a:xfrm>
            <a:custGeom>
              <a:avLst/>
              <a:gdLst/>
              <a:ahLst/>
              <a:cxnLst/>
              <a:rect r="r" b="b" t="t" l="l"/>
              <a:pathLst>
                <a:path h="53643" w="611731">
                  <a:moveTo>
                    <a:pt x="0" y="0"/>
                  </a:moveTo>
                  <a:lnTo>
                    <a:pt x="611731" y="0"/>
                  </a:lnTo>
                  <a:lnTo>
                    <a:pt x="611731" y="53643"/>
                  </a:lnTo>
                  <a:lnTo>
                    <a:pt x="0" y="53643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9" id="39"/>
            <p:cNvSpPr txBox="true"/>
            <p:nvPr/>
          </p:nvSpPr>
          <p:spPr>
            <a:xfrm>
              <a:off x="0" y="-95250"/>
              <a:ext cx="611731" cy="1488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4445454" y="7277589"/>
            <a:ext cx="707041" cy="1238686"/>
            <a:chOff x="0" y="0"/>
            <a:chExt cx="551344" cy="965916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551344" cy="965916"/>
            </a:xfrm>
            <a:custGeom>
              <a:avLst/>
              <a:gdLst/>
              <a:ahLst/>
              <a:cxnLst/>
              <a:rect r="r" b="b" t="t" l="l"/>
              <a:pathLst>
                <a:path h="965916" w="551344">
                  <a:moveTo>
                    <a:pt x="275672" y="965916"/>
                  </a:moveTo>
                  <a:lnTo>
                    <a:pt x="0" y="559516"/>
                  </a:lnTo>
                  <a:lnTo>
                    <a:pt x="203200" y="559516"/>
                  </a:lnTo>
                  <a:lnTo>
                    <a:pt x="203200" y="0"/>
                  </a:lnTo>
                  <a:lnTo>
                    <a:pt x="348144" y="0"/>
                  </a:lnTo>
                  <a:lnTo>
                    <a:pt x="348144" y="559516"/>
                  </a:lnTo>
                  <a:lnTo>
                    <a:pt x="551344" y="559516"/>
                  </a:lnTo>
                  <a:lnTo>
                    <a:pt x="275672" y="965916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2" id="42"/>
            <p:cNvSpPr txBox="true"/>
            <p:nvPr/>
          </p:nvSpPr>
          <p:spPr>
            <a:xfrm>
              <a:off x="203200" y="-95250"/>
              <a:ext cx="144944" cy="9595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sp>
        <p:nvSpPr>
          <p:cNvPr name="TextBox 43" id="43"/>
          <p:cNvSpPr txBox="true"/>
          <p:nvPr/>
        </p:nvSpPr>
        <p:spPr>
          <a:xfrm rot="0">
            <a:off x="2329985" y="547042"/>
            <a:ext cx="9379914" cy="18677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Eine Sequenz wird in einer Schleife wiederholt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5452052" y="8607953"/>
            <a:ext cx="9379914" cy="943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Sequenz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09018" y="8617478"/>
            <a:ext cx="9379914" cy="943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Schleife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4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963515" y="528425"/>
            <a:ext cx="4077393" cy="4114800"/>
          </a:xfrm>
          <a:custGeom>
            <a:avLst/>
            <a:gdLst/>
            <a:ahLst/>
            <a:cxnLst/>
            <a:rect r="r" b="b" t="t" l="l"/>
            <a:pathLst>
              <a:path h="4114800" w="4077393">
                <a:moveTo>
                  <a:pt x="0" y="0"/>
                </a:moveTo>
                <a:lnTo>
                  <a:pt x="4077392" y="0"/>
                </a:lnTo>
                <a:lnTo>
                  <a:pt x="407739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04279" y="3214475"/>
            <a:ext cx="15457286" cy="5488729"/>
            <a:chOff x="0" y="0"/>
            <a:chExt cx="4571580" cy="162332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71580" cy="1623323"/>
            </a:xfrm>
            <a:custGeom>
              <a:avLst/>
              <a:gdLst/>
              <a:ahLst/>
              <a:cxnLst/>
              <a:rect r="r" b="b" t="t" l="l"/>
              <a:pathLst>
                <a:path h="1623323" w="4571580">
                  <a:moveTo>
                    <a:pt x="29551" y="0"/>
                  </a:moveTo>
                  <a:lnTo>
                    <a:pt x="4542030" y="0"/>
                  </a:lnTo>
                  <a:cubicBezTo>
                    <a:pt x="4558350" y="0"/>
                    <a:pt x="4571580" y="13230"/>
                    <a:pt x="4571580" y="29551"/>
                  </a:cubicBezTo>
                  <a:lnTo>
                    <a:pt x="4571580" y="1593772"/>
                  </a:lnTo>
                  <a:cubicBezTo>
                    <a:pt x="4571580" y="1601609"/>
                    <a:pt x="4568467" y="1609126"/>
                    <a:pt x="4562925" y="1614668"/>
                  </a:cubicBezTo>
                  <a:cubicBezTo>
                    <a:pt x="4557383" y="1620209"/>
                    <a:pt x="4549867" y="1623323"/>
                    <a:pt x="4542030" y="1623323"/>
                  </a:cubicBezTo>
                  <a:lnTo>
                    <a:pt x="29551" y="1623323"/>
                  </a:lnTo>
                  <a:cubicBezTo>
                    <a:pt x="21713" y="1623323"/>
                    <a:pt x="14197" y="1620209"/>
                    <a:pt x="8655" y="1614668"/>
                  </a:cubicBezTo>
                  <a:cubicBezTo>
                    <a:pt x="3113" y="1609126"/>
                    <a:pt x="0" y="1601609"/>
                    <a:pt x="0" y="1593772"/>
                  </a:cubicBezTo>
                  <a:lnTo>
                    <a:pt x="0" y="29551"/>
                  </a:lnTo>
                  <a:cubicBezTo>
                    <a:pt x="0" y="21713"/>
                    <a:pt x="3113" y="14197"/>
                    <a:pt x="8655" y="8655"/>
                  </a:cubicBezTo>
                  <a:cubicBezTo>
                    <a:pt x="14197" y="3113"/>
                    <a:pt x="21713" y="0"/>
                    <a:pt x="2955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6A8AFF">
                    <a:alpha val="100000"/>
                  </a:srgbClr>
                </a:gs>
                <a:gs pos="100000">
                  <a:srgbClr val="B2FBFF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4571580" cy="17185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042049" y="528425"/>
            <a:ext cx="9955786" cy="2057400"/>
            <a:chOff x="0" y="0"/>
            <a:chExt cx="3210986" cy="66356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210986" cy="663562"/>
            </a:xfrm>
            <a:custGeom>
              <a:avLst/>
              <a:gdLst/>
              <a:ahLst/>
              <a:cxnLst/>
              <a:rect r="r" b="b" t="t" l="l"/>
              <a:pathLst>
                <a:path h="663562" w="3210986">
                  <a:moveTo>
                    <a:pt x="30328" y="0"/>
                  </a:moveTo>
                  <a:lnTo>
                    <a:pt x="3180658" y="0"/>
                  </a:lnTo>
                  <a:cubicBezTo>
                    <a:pt x="3197408" y="0"/>
                    <a:pt x="3210986" y="13578"/>
                    <a:pt x="3210986" y="30328"/>
                  </a:cubicBezTo>
                  <a:lnTo>
                    <a:pt x="3210986" y="633235"/>
                  </a:lnTo>
                  <a:cubicBezTo>
                    <a:pt x="3210986" y="641278"/>
                    <a:pt x="3207791" y="648992"/>
                    <a:pt x="3202103" y="654679"/>
                  </a:cubicBezTo>
                  <a:cubicBezTo>
                    <a:pt x="3196416" y="660367"/>
                    <a:pt x="3188702" y="663562"/>
                    <a:pt x="3180658" y="663562"/>
                  </a:cubicBezTo>
                  <a:lnTo>
                    <a:pt x="30328" y="663562"/>
                  </a:lnTo>
                  <a:cubicBezTo>
                    <a:pt x="13578" y="663562"/>
                    <a:pt x="0" y="649984"/>
                    <a:pt x="0" y="633235"/>
                  </a:cubicBezTo>
                  <a:lnTo>
                    <a:pt x="0" y="30328"/>
                  </a:lnTo>
                  <a:cubicBezTo>
                    <a:pt x="0" y="13578"/>
                    <a:pt x="13578" y="0"/>
                    <a:pt x="3032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431043">
                    <a:alpha val="100000"/>
                  </a:srgbClr>
                </a:gs>
                <a:gs pos="100000">
                  <a:srgbClr val="D34681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3210986" cy="7588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-5400000">
            <a:off x="8291930" y="3974457"/>
            <a:ext cx="1110122" cy="7728700"/>
          </a:xfrm>
          <a:custGeom>
            <a:avLst/>
            <a:gdLst/>
            <a:ahLst/>
            <a:cxnLst/>
            <a:rect r="r" b="b" t="t" l="l"/>
            <a:pathLst>
              <a:path h="7728700" w="1110122">
                <a:moveTo>
                  <a:pt x="0" y="0"/>
                </a:moveTo>
                <a:lnTo>
                  <a:pt x="1110122" y="0"/>
                </a:lnTo>
                <a:lnTo>
                  <a:pt x="1110122" y="7728699"/>
                </a:lnTo>
                <a:lnTo>
                  <a:pt x="0" y="77286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3617884" y="4819059"/>
            <a:ext cx="1685849" cy="2279561"/>
          </a:xfrm>
          <a:custGeom>
            <a:avLst/>
            <a:gdLst/>
            <a:ahLst/>
            <a:cxnLst/>
            <a:rect r="r" b="b" t="t" l="l"/>
            <a:pathLst>
              <a:path h="2279561" w="1685849">
                <a:moveTo>
                  <a:pt x="0" y="0"/>
                </a:moveTo>
                <a:lnTo>
                  <a:pt x="1685849" y="0"/>
                </a:lnTo>
                <a:lnTo>
                  <a:pt x="1685849" y="2279560"/>
                </a:lnTo>
                <a:lnTo>
                  <a:pt x="0" y="227956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406528" y="4736101"/>
            <a:ext cx="2966513" cy="2637500"/>
          </a:xfrm>
          <a:custGeom>
            <a:avLst/>
            <a:gdLst/>
            <a:ahLst/>
            <a:cxnLst/>
            <a:rect r="r" b="b" t="t" l="l"/>
            <a:pathLst>
              <a:path h="2637500" w="2966513">
                <a:moveTo>
                  <a:pt x="0" y="0"/>
                </a:moveTo>
                <a:lnTo>
                  <a:pt x="2966513" y="0"/>
                </a:lnTo>
                <a:lnTo>
                  <a:pt x="2966513" y="2637500"/>
                </a:lnTo>
                <a:lnTo>
                  <a:pt x="0" y="26375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5267150" y="5178455"/>
            <a:ext cx="1752792" cy="1752792"/>
            <a:chOff x="0" y="0"/>
            <a:chExt cx="812800" cy="812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2329985" y="547042"/>
            <a:ext cx="9379914" cy="18677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Eine Befehlskette bildet eine Sequenz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4157034" y="8943264"/>
            <a:ext cx="9379914" cy="943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Sequenz</a:t>
            </a:r>
          </a:p>
        </p:txBody>
      </p:sp>
      <p:grpSp>
        <p:nvGrpSpPr>
          <p:cNvPr name="Group 17" id="17"/>
          <p:cNvGrpSpPr/>
          <p:nvPr/>
        </p:nvGrpSpPr>
        <p:grpSpPr>
          <a:xfrm rot="0">
            <a:off x="7970595" y="5178455"/>
            <a:ext cx="1752792" cy="1752792"/>
            <a:chOff x="0" y="0"/>
            <a:chExt cx="812800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0674040" y="5178455"/>
            <a:ext cx="1752792" cy="1752792"/>
            <a:chOff x="0" y="0"/>
            <a:chExt cx="812800" cy="8128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4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963515" y="528425"/>
            <a:ext cx="4077393" cy="4114800"/>
          </a:xfrm>
          <a:custGeom>
            <a:avLst/>
            <a:gdLst/>
            <a:ahLst/>
            <a:cxnLst/>
            <a:rect r="r" b="b" t="t" l="l"/>
            <a:pathLst>
              <a:path h="4114800" w="4077393">
                <a:moveTo>
                  <a:pt x="0" y="0"/>
                </a:moveTo>
                <a:lnTo>
                  <a:pt x="4077392" y="0"/>
                </a:lnTo>
                <a:lnTo>
                  <a:pt x="407739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04279" y="3214475"/>
            <a:ext cx="15457286" cy="5488729"/>
            <a:chOff x="0" y="0"/>
            <a:chExt cx="4571580" cy="162332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71580" cy="1623323"/>
            </a:xfrm>
            <a:custGeom>
              <a:avLst/>
              <a:gdLst/>
              <a:ahLst/>
              <a:cxnLst/>
              <a:rect r="r" b="b" t="t" l="l"/>
              <a:pathLst>
                <a:path h="1623323" w="4571580">
                  <a:moveTo>
                    <a:pt x="29551" y="0"/>
                  </a:moveTo>
                  <a:lnTo>
                    <a:pt x="4542030" y="0"/>
                  </a:lnTo>
                  <a:cubicBezTo>
                    <a:pt x="4558350" y="0"/>
                    <a:pt x="4571580" y="13230"/>
                    <a:pt x="4571580" y="29551"/>
                  </a:cubicBezTo>
                  <a:lnTo>
                    <a:pt x="4571580" y="1593772"/>
                  </a:lnTo>
                  <a:cubicBezTo>
                    <a:pt x="4571580" y="1601609"/>
                    <a:pt x="4568467" y="1609126"/>
                    <a:pt x="4562925" y="1614668"/>
                  </a:cubicBezTo>
                  <a:cubicBezTo>
                    <a:pt x="4557383" y="1620209"/>
                    <a:pt x="4549867" y="1623323"/>
                    <a:pt x="4542030" y="1623323"/>
                  </a:cubicBezTo>
                  <a:lnTo>
                    <a:pt x="29551" y="1623323"/>
                  </a:lnTo>
                  <a:cubicBezTo>
                    <a:pt x="21713" y="1623323"/>
                    <a:pt x="14197" y="1620209"/>
                    <a:pt x="8655" y="1614668"/>
                  </a:cubicBezTo>
                  <a:cubicBezTo>
                    <a:pt x="3113" y="1609126"/>
                    <a:pt x="0" y="1601609"/>
                    <a:pt x="0" y="1593772"/>
                  </a:cubicBezTo>
                  <a:lnTo>
                    <a:pt x="0" y="29551"/>
                  </a:lnTo>
                  <a:cubicBezTo>
                    <a:pt x="0" y="21713"/>
                    <a:pt x="3113" y="14197"/>
                    <a:pt x="8655" y="8655"/>
                  </a:cubicBezTo>
                  <a:cubicBezTo>
                    <a:pt x="14197" y="3113"/>
                    <a:pt x="21713" y="0"/>
                    <a:pt x="2955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6A8AFF">
                    <a:alpha val="100000"/>
                  </a:srgbClr>
                </a:gs>
                <a:gs pos="100000">
                  <a:srgbClr val="B2FBFF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4571580" cy="17185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042049" y="1295689"/>
            <a:ext cx="9955786" cy="1290136"/>
            <a:chOff x="0" y="0"/>
            <a:chExt cx="3210986" cy="41610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210986" cy="416101"/>
            </a:xfrm>
            <a:custGeom>
              <a:avLst/>
              <a:gdLst/>
              <a:ahLst/>
              <a:cxnLst/>
              <a:rect r="r" b="b" t="t" l="l"/>
              <a:pathLst>
                <a:path h="416101" w="3210986">
                  <a:moveTo>
                    <a:pt x="30328" y="0"/>
                  </a:moveTo>
                  <a:lnTo>
                    <a:pt x="3180658" y="0"/>
                  </a:lnTo>
                  <a:cubicBezTo>
                    <a:pt x="3197408" y="0"/>
                    <a:pt x="3210986" y="13578"/>
                    <a:pt x="3210986" y="30328"/>
                  </a:cubicBezTo>
                  <a:lnTo>
                    <a:pt x="3210986" y="385773"/>
                  </a:lnTo>
                  <a:cubicBezTo>
                    <a:pt x="3210986" y="402522"/>
                    <a:pt x="3197408" y="416101"/>
                    <a:pt x="3180658" y="416101"/>
                  </a:cubicBezTo>
                  <a:lnTo>
                    <a:pt x="30328" y="416101"/>
                  </a:lnTo>
                  <a:cubicBezTo>
                    <a:pt x="22284" y="416101"/>
                    <a:pt x="14570" y="412905"/>
                    <a:pt x="8883" y="407218"/>
                  </a:cubicBezTo>
                  <a:cubicBezTo>
                    <a:pt x="3195" y="401530"/>
                    <a:pt x="0" y="393816"/>
                    <a:pt x="0" y="385773"/>
                  </a:cubicBezTo>
                  <a:lnTo>
                    <a:pt x="0" y="30328"/>
                  </a:lnTo>
                  <a:cubicBezTo>
                    <a:pt x="0" y="13578"/>
                    <a:pt x="13578" y="0"/>
                    <a:pt x="3032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431043">
                    <a:alpha val="100000"/>
                  </a:srgbClr>
                </a:gs>
                <a:gs pos="100000">
                  <a:srgbClr val="D34681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3210986" cy="5113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2489780" y="4003720"/>
            <a:ext cx="1685849" cy="2279561"/>
          </a:xfrm>
          <a:custGeom>
            <a:avLst/>
            <a:gdLst/>
            <a:ahLst/>
            <a:cxnLst/>
            <a:rect r="r" b="b" t="t" l="l"/>
            <a:pathLst>
              <a:path h="2279561" w="1685849">
                <a:moveTo>
                  <a:pt x="0" y="0"/>
                </a:moveTo>
                <a:lnTo>
                  <a:pt x="1685848" y="0"/>
                </a:lnTo>
                <a:lnTo>
                  <a:pt x="1685848" y="2279560"/>
                </a:lnTo>
                <a:lnTo>
                  <a:pt x="0" y="227956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929874" y="5948123"/>
            <a:ext cx="2966513" cy="2637500"/>
          </a:xfrm>
          <a:custGeom>
            <a:avLst/>
            <a:gdLst/>
            <a:ahLst/>
            <a:cxnLst/>
            <a:rect r="r" b="b" t="t" l="l"/>
            <a:pathLst>
              <a:path h="2637500" w="2966513">
                <a:moveTo>
                  <a:pt x="0" y="0"/>
                </a:moveTo>
                <a:lnTo>
                  <a:pt x="2966513" y="0"/>
                </a:lnTo>
                <a:lnTo>
                  <a:pt x="2966513" y="2637500"/>
                </a:lnTo>
                <a:lnTo>
                  <a:pt x="0" y="26375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9288253" y="5668245"/>
            <a:ext cx="1393952" cy="1430361"/>
          </a:xfrm>
          <a:custGeom>
            <a:avLst/>
            <a:gdLst/>
            <a:ahLst/>
            <a:cxnLst/>
            <a:rect r="r" b="b" t="t" l="l"/>
            <a:pathLst>
              <a:path h="1430361" w="1393952">
                <a:moveTo>
                  <a:pt x="0" y="0"/>
                </a:moveTo>
                <a:lnTo>
                  <a:pt x="1393953" y="0"/>
                </a:lnTo>
                <a:lnTo>
                  <a:pt x="1393953" y="1430362"/>
                </a:lnTo>
                <a:lnTo>
                  <a:pt x="0" y="143036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2329985" y="1392636"/>
            <a:ext cx="9379914" cy="943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Gib dem Roboter Befehle.</a:t>
            </a:r>
          </a:p>
        </p:txBody>
      </p:sp>
      <p:sp>
        <p:nvSpPr>
          <p:cNvPr name="AutoShape 13" id="13"/>
          <p:cNvSpPr/>
          <p:nvPr/>
        </p:nvSpPr>
        <p:spPr>
          <a:xfrm>
            <a:off x="5029891" y="7266873"/>
            <a:ext cx="2995130" cy="10716"/>
          </a:xfrm>
          <a:prstGeom prst="line">
            <a:avLst/>
          </a:prstGeom>
          <a:ln cap="flat" w="85725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>
            <a:off x="8245844" y="4911698"/>
            <a:ext cx="3464054" cy="0"/>
          </a:xfrm>
          <a:prstGeom prst="line">
            <a:avLst/>
          </a:prstGeom>
          <a:ln cap="flat" w="85725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15" id="15"/>
          <p:cNvSpPr/>
          <p:nvPr/>
        </p:nvSpPr>
        <p:spPr>
          <a:xfrm flipH="true">
            <a:off x="8202982" y="5143500"/>
            <a:ext cx="0" cy="1854949"/>
          </a:xfrm>
          <a:prstGeom prst="line">
            <a:avLst/>
          </a:prstGeom>
          <a:ln cap="flat" w="85725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4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963515" y="528425"/>
            <a:ext cx="4077393" cy="4114800"/>
          </a:xfrm>
          <a:custGeom>
            <a:avLst/>
            <a:gdLst/>
            <a:ahLst/>
            <a:cxnLst/>
            <a:rect r="r" b="b" t="t" l="l"/>
            <a:pathLst>
              <a:path h="4114800" w="4077393">
                <a:moveTo>
                  <a:pt x="0" y="0"/>
                </a:moveTo>
                <a:lnTo>
                  <a:pt x="4077392" y="0"/>
                </a:lnTo>
                <a:lnTo>
                  <a:pt x="407739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04279" y="3214475"/>
            <a:ext cx="15457286" cy="5488729"/>
            <a:chOff x="0" y="0"/>
            <a:chExt cx="4571580" cy="162332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71580" cy="1623323"/>
            </a:xfrm>
            <a:custGeom>
              <a:avLst/>
              <a:gdLst/>
              <a:ahLst/>
              <a:cxnLst/>
              <a:rect r="r" b="b" t="t" l="l"/>
              <a:pathLst>
                <a:path h="1623323" w="4571580">
                  <a:moveTo>
                    <a:pt x="29551" y="0"/>
                  </a:moveTo>
                  <a:lnTo>
                    <a:pt x="4542030" y="0"/>
                  </a:lnTo>
                  <a:cubicBezTo>
                    <a:pt x="4558350" y="0"/>
                    <a:pt x="4571580" y="13230"/>
                    <a:pt x="4571580" y="29551"/>
                  </a:cubicBezTo>
                  <a:lnTo>
                    <a:pt x="4571580" y="1593772"/>
                  </a:lnTo>
                  <a:cubicBezTo>
                    <a:pt x="4571580" y="1601609"/>
                    <a:pt x="4568467" y="1609126"/>
                    <a:pt x="4562925" y="1614668"/>
                  </a:cubicBezTo>
                  <a:cubicBezTo>
                    <a:pt x="4557383" y="1620209"/>
                    <a:pt x="4549867" y="1623323"/>
                    <a:pt x="4542030" y="1623323"/>
                  </a:cubicBezTo>
                  <a:lnTo>
                    <a:pt x="29551" y="1623323"/>
                  </a:lnTo>
                  <a:cubicBezTo>
                    <a:pt x="21713" y="1623323"/>
                    <a:pt x="14197" y="1620209"/>
                    <a:pt x="8655" y="1614668"/>
                  </a:cubicBezTo>
                  <a:cubicBezTo>
                    <a:pt x="3113" y="1609126"/>
                    <a:pt x="0" y="1601609"/>
                    <a:pt x="0" y="1593772"/>
                  </a:cubicBezTo>
                  <a:lnTo>
                    <a:pt x="0" y="29551"/>
                  </a:lnTo>
                  <a:cubicBezTo>
                    <a:pt x="0" y="21713"/>
                    <a:pt x="3113" y="14197"/>
                    <a:pt x="8655" y="8655"/>
                  </a:cubicBezTo>
                  <a:cubicBezTo>
                    <a:pt x="14197" y="3113"/>
                    <a:pt x="21713" y="0"/>
                    <a:pt x="2955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6A8AFF">
                    <a:alpha val="100000"/>
                  </a:srgbClr>
                </a:gs>
                <a:gs pos="100000">
                  <a:srgbClr val="B2FBFF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4571580" cy="17185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042049" y="528425"/>
            <a:ext cx="9955786" cy="2057400"/>
            <a:chOff x="0" y="0"/>
            <a:chExt cx="3210986" cy="66356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210986" cy="663562"/>
            </a:xfrm>
            <a:custGeom>
              <a:avLst/>
              <a:gdLst/>
              <a:ahLst/>
              <a:cxnLst/>
              <a:rect r="r" b="b" t="t" l="l"/>
              <a:pathLst>
                <a:path h="663562" w="3210986">
                  <a:moveTo>
                    <a:pt x="30328" y="0"/>
                  </a:moveTo>
                  <a:lnTo>
                    <a:pt x="3180658" y="0"/>
                  </a:lnTo>
                  <a:cubicBezTo>
                    <a:pt x="3197408" y="0"/>
                    <a:pt x="3210986" y="13578"/>
                    <a:pt x="3210986" y="30328"/>
                  </a:cubicBezTo>
                  <a:lnTo>
                    <a:pt x="3210986" y="633235"/>
                  </a:lnTo>
                  <a:cubicBezTo>
                    <a:pt x="3210986" y="641278"/>
                    <a:pt x="3207791" y="648992"/>
                    <a:pt x="3202103" y="654679"/>
                  </a:cubicBezTo>
                  <a:cubicBezTo>
                    <a:pt x="3196416" y="660367"/>
                    <a:pt x="3188702" y="663562"/>
                    <a:pt x="3180658" y="663562"/>
                  </a:cubicBezTo>
                  <a:lnTo>
                    <a:pt x="30328" y="663562"/>
                  </a:lnTo>
                  <a:cubicBezTo>
                    <a:pt x="13578" y="663562"/>
                    <a:pt x="0" y="649984"/>
                    <a:pt x="0" y="633235"/>
                  </a:cubicBezTo>
                  <a:lnTo>
                    <a:pt x="0" y="30328"/>
                  </a:lnTo>
                  <a:cubicBezTo>
                    <a:pt x="0" y="13578"/>
                    <a:pt x="13578" y="0"/>
                    <a:pt x="3032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431043">
                    <a:alpha val="100000"/>
                  </a:srgbClr>
                </a:gs>
                <a:gs pos="100000">
                  <a:srgbClr val="D34681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3210986" cy="7588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4159283" y="4819059"/>
            <a:ext cx="1685849" cy="2279561"/>
          </a:xfrm>
          <a:custGeom>
            <a:avLst/>
            <a:gdLst/>
            <a:ahLst/>
            <a:cxnLst/>
            <a:rect r="r" b="b" t="t" l="l"/>
            <a:pathLst>
              <a:path h="2279561" w="1685849">
                <a:moveTo>
                  <a:pt x="0" y="0"/>
                </a:moveTo>
                <a:lnTo>
                  <a:pt x="1685849" y="0"/>
                </a:lnTo>
                <a:lnTo>
                  <a:pt x="1685849" y="2279560"/>
                </a:lnTo>
                <a:lnTo>
                  <a:pt x="0" y="227956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18378" y="4640089"/>
            <a:ext cx="2966513" cy="2637500"/>
          </a:xfrm>
          <a:custGeom>
            <a:avLst/>
            <a:gdLst/>
            <a:ahLst/>
            <a:cxnLst/>
            <a:rect r="r" b="b" t="t" l="l"/>
            <a:pathLst>
              <a:path h="2637500" w="2966513">
                <a:moveTo>
                  <a:pt x="0" y="0"/>
                </a:moveTo>
                <a:lnTo>
                  <a:pt x="2966513" y="0"/>
                </a:lnTo>
                <a:lnTo>
                  <a:pt x="2966513" y="2637500"/>
                </a:lnTo>
                <a:lnTo>
                  <a:pt x="0" y="26375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3894466" y="5143500"/>
            <a:ext cx="1752792" cy="1752792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7970595" y="5143500"/>
            <a:ext cx="1752792" cy="1752792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1997835" y="5143500"/>
            <a:ext cx="1752792" cy="1752792"/>
            <a:chOff x="0" y="0"/>
            <a:chExt cx="812800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-5400000">
            <a:off x="5990158" y="4737776"/>
            <a:ext cx="1752792" cy="1752792"/>
            <a:chOff x="0" y="0"/>
            <a:chExt cx="812800" cy="8128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5400000">
            <a:off x="9984215" y="5345827"/>
            <a:ext cx="1752792" cy="1752792"/>
            <a:chOff x="0" y="0"/>
            <a:chExt cx="812800" cy="81280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6056833" y="6084844"/>
            <a:ext cx="1246041" cy="811448"/>
            <a:chOff x="0" y="0"/>
            <a:chExt cx="328175" cy="213715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328175" cy="213715"/>
            </a:xfrm>
            <a:custGeom>
              <a:avLst/>
              <a:gdLst/>
              <a:ahLst/>
              <a:cxnLst/>
              <a:rect r="r" b="b" t="t" l="l"/>
              <a:pathLst>
                <a:path h="213715" w="328175">
                  <a:moveTo>
                    <a:pt x="0" y="0"/>
                  </a:moveTo>
                  <a:lnTo>
                    <a:pt x="328175" y="0"/>
                  </a:lnTo>
                  <a:lnTo>
                    <a:pt x="328175" y="213715"/>
                  </a:lnTo>
                  <a:lnTo>
                    <a:pt x="0" y="213715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8" id="28"/>
            <p:cNvSpPr txBox="true"/>
            <p:nvPr/>
          </p:nvSpPr>
          <p:spPr>
            <a:xfrm>
              <a:off x="0" y="-95250"/>
              <a:ext cx="328175" cy="3089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sp>
        <p:nvSpPr>
          <p:cNvPr name="TextBox 29" id="29"/>
          <p:cNvSpPr txBox="true"/>
          <p:nvPr/>
        </p:nvSpPr>
        <p:spPr>
          <a:xfrm rot="0">
            <a:off x="2329985" y="547042"/>
            <a:ext cx="9379914" cy="18677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Eine Befehlskette bildet eine Sequenz</a:t>
            </a:r>
          </a:p>
        </p:txBody>
      </p:sp>
      <p:grpSp>
        <p:nvGrpSpPr>
          <p:cNvPr name="Group 30" id="30"/>
          <p:cNvGrpSpPr/>
          <p:nvPr/>
        </p:nvGrpSpPr>
        <p:grpSpPr>
          <a:xfrm rot="0">
            <a:off x="10054452" y="5147391"/>
            <a:ext cx="1246041" cy="811448"/>
            <a:chOff x="0" y="0"/>
            <a:chExt cx="328175" cy="213715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328175" cy="213715"/>
            </a:xfrm>
            <a:custGeom>
              <a:avLst/>
              <a:gdLst/>
              <a:ahLst/>
              <a:cxnLst/>
              <a:rect r="r" b="b" t="t" l="l"/>
              <a:pathLst>
                <a:path h="213715" w="328175">
                  <a:moveTo>
                    <a:pt x="0" y="0"/>
                  </a:moveTo>
                  <a:lnTo>
                    <a:pt x="328175" y="0"/>
                  </a:lnTo>
                  <a:lnTo>
                    <a:pt x="328175" y="213715"/>
                  </a:lnTo>
                  <a:lnTo>
                    <a:pt x="0" y="213715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-95250"/>
              <a:ext cx="328175" cy="3089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4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963515" y="528425"/>
            <a:ext cx="4077393" cy="4114800"/>
          </a:xfrm>
          <a:custGeom>
            <a:avLst/>
            <a:gdLst/>
            <a:ahLst/>
            <a:cxnLst/>
            <a:rect r="r" b="b" t="t" l="l"/>
            <a:pathLst>
              <a:path h="4114800" w="4077393">
                <a:moveTo>
                  <a:pt x="0" y="0"/>
                </a:moveTo>
                <a:lnTo>
                  <a:pt x="4077392" y="0"/>
                </a:lnTo>
                <a:lnTo>
                  <a:pt x="407739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04279" y="3214475"/>
            <a:ext cx="15457286" cy="5488729"/>
            <a:chOff x="0" y="0"/>
            <a:chExt cx="4571580" cy="162332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71580" cy="1623323"/>
            </a:xfrm>
            <a:custGeom>
              <a:avLst/>
              <a:gdLst/>
              <a:ahLst/>
              <a:cxnLst/>
              <a:rect r="r" b="b" t="t" l="l"/>
              <a:pathLst>
                <a:path h="1623323" w="4571580">
                  <a:moveTo>
                    <a:pt x="29551" y="0"/>
                  </a:moveTo>
                  <a:lnTo>
                    <a:pt x="4542030" y="0"/>
                  </a:lnTo>
                  <a:cubicBezTo>
                    <a:pt x="4558350" y="0"/>
                    <a:pt x="4571580" y="13230"/>
                    <a:pt x="4571580" y="29551"/>
                  </a:cubicBezTo>
                  <a:lnTo>
                    <a:pt x="4571580" y="1593772"/>
                  </a:lnTo>
                  <a:cubicBezTo>
                    <a:pt x="4571580" y="1601609"/>
                    <a:pt x="4568467" y="1609126"/>
                    <a:pt x="4562925" y="1614668"/>
                  </a:cubicBezTo>
                  <a:cubicBezTo>
                    <a:pt x="4557383" y="1620209"/>
                    <a:pt x="4549867" y="1623323"/>
                    <a:pt x="4542030" y="1623323"/>
                  </a:cubicBezTo>
                  <a:lnTo>
                    <a:pt x="29551" y="1623323"/>
                  </a:lnTo>
                  <a:cubicBezTo>
                    <a:pt x="21713" y="1623323"/>
                    <a:pt x="14197" y="1620209"/>
                    <a:pt x="8655" y="1614668"/>
                  </a:cubicBezTo>
                  <a:cubicBezTo>
                    <a:pt x="3113" y="1609126"/>
                    <a:pt x="0" y="1601609"/>
                    <a:pt x="0" y="1593772"/>
                  </a:cubicBezTo>
                  <a:lnTo>
                    <a:pt x="0" y="29551"/>
                  </a:lnTo>
                  <a:cubicBezTo>
                    <a:pt x="0" y="21713"/>
                    <a:pt x="3113" y="14197"/>
                    <a:pt x="8655" y="8655"/>
                  </a:cubicBezTo>
                  <a:cubicBezTo>
                    <a:pt x="14197" y="3113"/>
                    <a:pt x="21713" y="0"/>
                    <a:pt x="2955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6A8AFF">
                    <a:alpha val="100000"/>
                  </a:srgbClr>
                </a:gs>
                <a:gs pos="100000">
                  <a:srgbClr val="B2FBFF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4571580" cy="17185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042049" y="528425"/>
            <a:ext cx="9955786" cy="2057400"/>
            <a:chOff x="0" y="0"/>
            <a:chExt cx="3210986" cy="66356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210986" cy="663562"/>
            </a:xfrm>
            <a:custGeom>
              <a:avLst/>
              <a:gdLst/>
              <a:ahLst/>
              <a:cxnLst/>
              <a:rect r="r" b="b" t="t" l="l"/>
              <a:pathLst>
                <a:path h="663562" w="3210986">
                  <a:moveTo>
                    <a:pt x="30328" y="0"/>
                  </a:moveTo>
                  <a:lnTo>
                    <a:pt x="3180658" y="0"/>
                  </a:lnTo>
                  <a:cubicBezTo>
                    <a:pt x="3197408" y="0"/>
                    <a:pt x="3210986" y="13578"/>
                    <a:pt x="3210986" y="30328"/>
                  </a:cubicBezTo>
                  <a:lnTo>
                    <a:pt x="3210986" y="633235"/>
                  </a:lnTo>
                  <a:cubicBezTo>
                    <a:pt x="3210986" y="641278"/>
                    <a:pt x="3207791" y="648992"/>
                    <a:pt x="3202103" y="654679"/>
                  </a:cubicBezTo>
                  <a:cubicBezTo>
                    <a:pt x="3196416" y="660367"/>
                    <a:pt x="3188702" y="663562"/>
                    <a:pt x="3180658" y="663562"/>
                  </a:cubicBezTo>
                  <a:lnTo>
                    <a:pt x="30328" y="663562"/>
                  </a:lnTo>
                  <a:cubicBezTo>
                    <a:pt x="13578" y="663562"/>
                    <a:pt x="0" y="649984"/>
                    <a:pt x="0" y="633235"/>
                  </a:cubicBezTo>
                  <a:lnTo>
                    <a:pt x="0" y="30328"/>
                  </a:lnTo>
                  <a:cubicBezTo>
                    <a:pt x="0" y="13578"/>
                    <a:pt x="13578" y="0"/>
                    <a:pt x="3032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431043">
                    <a:alpha val="100000"/>
                  </a:srgbClr>
                </a:gs>
                <a:gs pos="100000">
                  <a:srgbClr val="D34681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3210986" cy="7588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-5400000">
            <a:off x="8114695" y="2878391"/>
            <a:ext cx="1415703" cy="9856161"/>
          </a:xfrm>
          <a:custGeom>
            <a:avLst/>
            <a:gdLst/>
            <a:ahLst/>
            <a:cxnLst/>
            <a:rect r="r" b="b" t="t" l="l"/>
            <a:pathLst>
              <a:path h="9856161" w="1415703">
                <a:moveTo>
                  <a:pt x="0" y="0"/>
                </a:moveTo>
                <a:lnTo>
                  <a:pt x="1415703" y="0"/>
                </a:lnTo>
                <a:lnTo>
                  <a:pt x="1415703" y="9856160"/>
                </a:lnTo>
                <a:lnTo>
                  <a:pt x="0" y="985616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4159283" y="4819059"/>
            <a:ext cx="1685849" cy="2279561"/>
          </a:xfrm>
          <a:custGeom>
            <a:avLst/>
            <a:gdLst/>
            <a:ahLst/>
            <a:cxnLst/>
            <a:rect r="r" b="b" t="t" l="l"/>
            <a:pathLst>
              <a:path h="2279561" w="1685849">
                <a:moveTo>
                  <a:pt x="0" y="0"/>
                </a:moveTo>
                <a:lnTo>
                  <a:pt x="1685849" y="0"/>
                </a:lnTo>
                <a:lnTo>
                  <a:pt x="1685849" y="2279560"/>
                </a:lnTo>
                <a:lnTo>
                  <a:pt x="0" y="227956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518378" y="4640089"/>
            <a:ext cx="2966513" cy="2637500"/>
          </a:xfrm>
          <a:custGeom>
            <a:avLst/>
            <a:gdLst/>
            <a:ahLst/>
            <a:cxnLst/>
            <a:rect r="r" b="b" t="t" l="l"/>
            <a:pathLst>
              <a:path h="2637500" w="2966513">
                <a:moveTo>
                  <a:pt x="0" y="0"/>
                </a:moveTo>
                <a:lnTo>
                  <a:pt x="2966513" y="0"/>
                </a:lnTo>
                <a:lnTo>
                  <a:pt x="2966513" y="2637500"/>
                </a:lnTo>
                <a:lnTo>
                  <a:pt x="0" y="26375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3894466" y="5143500"/>
            <a:ext cx="1752792" cy="1752792"/>
            <a:chOff x="0" y="0"/>
            <a:chExt cx="812800" cy="812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7970595" y="5143500"/>
            <a:ext cx="1752792" cy="1752792"/>
            <a:chOff x="0" y="0"/>
            <a:chExt cx="812800" cy="8128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11997835" y="5143500"/>
            <a:ext cx="1752792" cy="1752792"/>
            <a:chOff x="0" y="0"/>
            <a:chExt cx="812800" cy="8128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-5400000">
            <a:off x="5990158" y="4737776"/>
            <a:ext cx="1752792" cy="1752792"/>
            <a:chOff x="0" y="0"/>
            <a:chExt cx="812800" cy="8128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5400000">
            <a:off x="9984215" y="5345827"/>
            <a:ext cx="1752792" cy="1752792"/>
            <a:chOff x="0" y="0"/>
            <a:chExt cx="812800" cy="812800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6056833" y="6084844"/>
            <a:ext cx="1246041" cy="811448"/>
            <a:chOff x="0" y="0"/>
            <a:chExt cx="328175" cy="213715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328175" cy="213715"/>
            </a:xfrm>
            <a:custGeom>
              <a:avLst/>
              <a:gdLst/>
              <a:ahLst/>
              <a:cxnLst/>
              <a:rect r="r" b="b" t="t" l="l"/>
              <a:pathLst>
                <a:path h="213715" w="328175">
                  <a:moveTo>
                    <a:pt x="0" y="0"/>
                  </a:moveTo>
                  <a:lnTo>
                    <a:pt x="328175" y="0"/>
                  </a:lnTo>
                  <a:lnTo>
                    <a:pt x="328175" y="213715"/>
                  </a:lnTo>
                  <a:lnTo>
                    <a:pt x="0" y="213715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-95250"/>
              <a:ext cx="328175" cy="3089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sp>
        <p:nvSpPr>
          <p:cNvPr name="TextBox 30" id="30"/>
          <p:cNvSpPr txBox="true"/>
          <p:nvPr/>
        </p:nvSpPr>
        <p:spPr>
          <a:xfrm rot="0">
            <a:off x="2329985" y="547042"/>
            <a:ext cx="9379914" cy="18677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Eine Befehlskette bildet eine Sequenz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4157034" y="8943264"/>
            <a:ext cx="9379914" cy="943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Sequenz</a:t>
            </a:r>
          </a:p>
        </p:txBody>
      </p:sp>
      <p:grpSp>
        <p:nvGrpSpPr>
          <p:cNvPr name="Group 32" id="32"/>
          <p:cNvGrpSpPr/>
          <p:nvPr/>
        </p:nvGrpSpPr>
        <p:grpSpPr>
          <a:xfrm rot="0">
            <a:off x="10054452" y="5147391"/>
            <a:ext cx="1246041" cy="811448"/>
            <a:chOff x="0" y="0"/>
            <a:chExt cx="328175" cy="213715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328175" cy="213715"/>
            </a:xfrm>
            <a:custGeom>
              <a:avLst/>
              <a:gdLst/>
              <a:ahLst/>
              <a:cxnLst/>
              <a:rect r="r" b="b" t="t" l="l"/>
              <a:pathLst>
                <a:path h="213715" w="328175">
                  <a:moveTo>
                    <a:pt x="0" y="0"/>
                  </a:moveTo>
                  <a:lnTo>
                    <a:pt x="328175" y="0"/>
                  </a:lnTo>
                  <a:lnTo>
                    <a:pt x="328175" y="213715"/>
                  </a:lnTo>
                  <a:lnTo>
                    <a:pt x="0" y="213715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4" id="34"/>
            <p:cNvSpPr txBox="true"/>
            <p:nvPr/>
          </p:nvSpPr>
          <p:spPr>
            <a:xfrm>
              <a:off x="0" y="-95250"/>
              <a:ext cx="328175" cy="3089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4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963515" y="528425"/>
            <a:ext cx="4077393" cy="4114800"/>
          </a:xfrm>
          <a:custGeom>
            <a:avLst/>
            <a:gdLst/>
            <a:ahLst/>
            <a:cxnLst/>
            <a:rect r="r" b="b" t="t" l="l"/>
            <a:pathLst>
              <a:path h="4114800" w="4077393">
                <a:moveTo>
                  <a:pt x="0" y="0"/>
                </a:moveTo>
                <a:lnTo>
                  <a:pt x="4077392" y="0"/>
                </a:lnTo>
                <a:lnTo>
                  <a:pt x="407739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04279" y="3214475"/>
            <a:ext cx="15457286" cy="5488729"/>
            <a:chOff x="0" y="0"/>
            <a:chExt cx="4571580" cy="162332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71580" cy="1623323"/>
            </a:xfrm>
            <a:custGeom>
              <a:avLst/>
              <a:gdLst/>
              <a:ahLst/>
              <a:cxnLst/>
              <a:rect r="r" b="b" t="t" l="l"/>
              <a:pathLst>
                <a:path h="1623323" w="4571580">
                  <a:moveTo>
                    <a:pt x="29551" y="0"/>
                  </a:moveTo>
                  <a:lnTo>
                    <a:pt x="4542030" y="0"/>
                  </a:lnTo>
                  <a:cubicBezTo>
                    <a:pt x="4558350" y="0"/>
                    <a:pt x="4571580" y="13230"/>
                    <a:pt x="4571580" y="29551"/>
                  </a:cubicBezTo>
                  <a:lnTo>
                    <a:pt x="4571580" y="1593772"/>
                  </a:lnTo>
                  <a:cubicBezTo>
                    <a:pt x="4571580" y="1601609"/>
                    <a:pt x="4568467" y="1609126"/>
                    <a:pt x="4562925" y="1614668"/>
                  </a:cubicBezTo>
                  <a:cubicBezTo>
                    <a:pt x="4557383" y="1620209"/>
                    <a:pt x="4549867" y="1623323"/>
                    <a:pt x="4542030" y="1623323"/>
                  </a:cubicBezTo>
                  <a:lnTo>
                    <a:pt x="29551" y="1623323"/>
                  </a:lnTo>
                  <a:cubicBezTo>
                    <a:pt x="21713" y="1623323"/>
                    <a:pt x="14197" y="1620209"/>
                    <a:pt x="8655" y="1614668"/>
                  </a:cubicBezTo>
                  <a:cubicBezTo>
                    <a:pt x="3113" y="1609126"/>
                    <a:pt x="0" y="1601609"/>
                    <a:pt x="0" y="1593772"/>
                  </a:cubicBezTo>
                  <a:lnTo>
                    <a:pt x="0" y="29551"/>
                  </a:lnTo>
                  <a:cubicBezTo>
                    <a:pt x="0" y="21713"/>
                    <a:pt x="3113" y="14197"/>
                    <a:pt x="8655" y="8655"/>
                  </a:cubicBezTo>
                  <a:cubicBezTo>
                    <a:pt x="14197" y="3113"/>
                    <a:pt x="21713" y="0"/>
                    <a:pt x="2955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6A8AFF">
                    <a:alpha val="100000"/>
                  </a:srgbClr>
                </a:gs>
                <a:gs pos="100000">
                  <a:srgbClr val="B2FBFF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4571580" cy="17185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042049" y="1295689"/>
            <a:ext cx="9955786" cy="1290136"/>
            <a:chOff x="0" y="0"/>
            <a:chExt cx="3210986" cy="41610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210986" cy="416101"/>
            </a:xfrm>
            <a:custGeom>
              <a:avLst/>
              <a:gdLst/>
              <a:ahLst/>
              <a:cxnLst/>
              <a:rect r="r" b="b" t="t" l="l"/>
              <a:pathLst>
                <a:path h="416101" w="3210986">
                  <a:moveTo>
                    <a:pt x="30328" y="0"/>
                  </a:moveTo>
                  <a:lnTo>
                    <a:pt x="3180658" y="0"/>
                  </a:lnTo>
                  <a:cubicBezTo>
                    <a:pt x="3197408" y="0"/>
                    <a:pt x="3210986" y="13578"/>
                    <a:pt x="3210986" y="30328"/>
                  </a:cubicBezTo>
                  <a:lnTo>
                    <a:pt x="3210986" y="385773"/>
                  </a:lnTo>
                  <a:cubicBezTo>
                    <a:pt x="3210986" y="402522"/>
                    <a:pt x="3197408" y="416101"/>
                    <a:pt x="3180658" y="416101"/>
                  </a:cubicBezTo>
                  <a:lnTo>
                    <a:pt x="30328" y="416101"/>
                  </a:lnTo>
                  <a:cubicBezTo>
                    <a:pt x="22284" y="416101"/>
                    <a:pt x="14570" y="412905"/>
                    <a:pt x="8883" y="407218"/>
                  </a:cubicBezTo>
                  <a:cubicBezTo>
                    <a:pt x="3195" y="401530"/>
                    <a:pt x="0" y="393816"/>
                    <a:pt x="0" y="385773"/>
                  </a:cubicBezTo>
                  <a:lnTo>
                    <a:pt x="0" y="30328"/>
                  </a:lnTo>
                  <a:cubicBezTo>
                    <a:pt x="0" y="13578"/>
                    <a:pt x="13578" y="0"/>
                    <a:pt x="3032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431043">
                    <a:alpha val="100000"/>
                  </a:srgbClr>
                </a:gs>
                <a:gs pos="100000">
                  <a:srgbClr val="D34681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3210986" cy="5113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2277666" y="3503444"/>
            <a:ext cx="1685849" cy="2279561"/>
          </a:xfrm>
          <a:custGeom>
            <a:avLst/>
            <a:gdLst/>
            <a:ahLst/>
            <a:cxnLst/>
            <a:rect r="r" b="b" t="t" l="l"/>
            <a:pathLst>
              <a:path h="2279561" w="1685849">
                <a:moveTo>
                  <a:pt x="0" y="0"/>
                </a:moveTo>
                <a:lnTo>
                  <a:pt x="1685849" y="0"/>
                </a:lnTo>
                <a:lnTo>
                  <a:pt x="1685849" y="2279561"/>
                </a:lnTo>
                <a:lnTo>
                  <a:pt x="0" y="227956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356370" y="6620800"/>
            <a:ext cx="2966513" cy="2637500"/>
          </a:xfrm>
          <a:custGeom>
            <a:avLst/>
            <a:gdLst/>
            <a:ahLst/>
            <a:cxnLst/>
            <a:rect r="r" b="b" t="t" l="l"/>
            <a:pathLst>
              <a:path h="2637500" w="2966513">
                <a:moveTo>
                  <a:pt x="0" y="0"/>
                </a:moveTo>
                <a:lnTo>
                  <a:pt x="2966513" y="0"/>
                </a:lnTo>
                <a:lnTo>
                  <a:pt x="2966513" y="2637500"/>
                </a:lnTo>
                <a:lnTo>
                  <a:pt x="0" y="26375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329985" y="1392636"/>
            <a:ext cx="9379914" cy="943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Gib dem Roboter Befehle.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7619733" y="6509189"/>
            <a:ext cx="1393952" cy="1430361"/>
          </a:xfrm>
          <a:custGeom>
            <a:avLst/>
            <a:gdLst/>
            <a:ahLst/>
            <a:cxnLst/>
            <a:rect r="r" b="b" t="t" l="l"/>
            <a:pathLst>
              <a:path h="1430361" w="1393952">
                <a:moveTo>
                  <a:pt x="0" y="0"/>
                </a:moveTo>
                <a:lnTo>
                  <a:pt x="1393952" y="0"/>
                </a:lnTo>
                <a:lnTo>
                  <a:pt x="1393952" y="1430361"/>
                </a:lnTo>
                <a:lnTo>
                  <a:pt x="0" y="143036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0197405" y="4718245"/>
            <a:ext cx="1393952" cy="1430361"/>
          </a:xfrm>
          <a:custGeom>
            <a:avLst/>
            <a:gdLst/>
            <a:ahLst/>
            <a:cxnLst/>
            <a:rect r="r" b="b" t="t" l="l"/>
            <a:pathLst>
              <a:path h="1430361" w="1393952">
                <a:moveTo>
                  <a:pt x="0" y="0"/>
                </a:moveTo>
                <a:lnTo>
                  <a:pt x="1393952" y="0"/>
                </a:lnTo>
                <a:lnTo>
                  <a:pt x="1393952" y="1430361"/>
                </a:lnTo>
                <a:lnTo>
                  <a:pt x="0" y="143036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14" id="14"/>
          <p:cNvSpPr/>
          <p:nvPr/>
        </p:nvSpPr>
        <p:spPr>
          <a:xfrm>
            <a:off x="4418555" y="7982411"/>
            <a:ext cx="2176080" cy="21431"/>
          </a:xfrm>
          <a:prstGeom prst="line">
            <a:avLst/>
          </a:prstGeom>
          <a:ln cap="flat" w="85725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15" id="15"/>
          <p:cNvSpPr/>
          <p:nvPr/>
        </p:nvSpPr>
        <p:spPr>
          <a:xfrm flipH="true">
            <a:off x="6734165" y="6323674"/>
            <a:ext cx="422" cy="1441077"/>
          </a:xfrm>
          <a:prstGeom prst="line">
            <a:avLst/>
          </a:prstGeom>
          <a:ln cap="flat" w="85725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16" id="16"/>
          <p:cNvSpPr/>
          <p:nvPr/>
        </p:nvSpPr>
        <p:spPr>
          <a:xfrm flipH="true">
            <a:off x="9468320" y="4643237"/>
            <a:ext cx="422" cy="1441077"/>
          </a:xfrm>
          <a:prstGeom prst="line">
            <a:avLst/>
          </a:prstGeom>
          <a:ln cap="flat" w="85725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17" id="17"/>
          <p:cNvSpPr/>
          <p:nvPr/>
        </p:nvSpPr>
        <p:spPr>
          <a:xfrm>
            <a:off x="6967498" y="6127175"/>
            <a:ext cx="2176080" cy="21431"/>
          </a:xfrm>
          <a:prstGeom prst="line">
            <a:avLst/>
          </a:prstGeom>
          <a:ln cap="flat" w="85725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  <p:sp>
        <p:nvSpPr>
          <p:cNvPr name="AutoShape 18" id="18"/>
          <p:cNvSpPr/>
          <p:nvPr/>
        </p:nvSpPr>
        <p:spPr>
          <a:xfrm>
            <a:off x="9692331" y="4386607"/>
            <a:ext cx="2176080" cy="21431"/>
          </a:xfrm>
          <a:prstGeom prst="line">
            <a:avLst/>
          </a:prstGeom>
          <a:ln cap="flat" w="85725">
            <a:solidFill>
              <a:srgbClr val="000000"/>
            </a:solidFill>
            <a:prstDash val="sysDash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4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963515" y="528425"/>
            <a:ext cx="4077393" cy="4114800"/>
          </a:xfrm>
          <a:custGeom>
            <a:avLst/>
            <a:gdLst/>
            <a:ahLst/>
            <a:cxnLst/>
            <a:rect r="r" b="b" t="t" l="l"/>
            <a:pathLst>
              <a:path h="4114800" w="4077393">
                <a:moveTo>
                  <a:pt x="0" y="0"/>
                </a:moveTo>
                <a:lnTo>
                  <a:pt x="4077392" y="0"/>
                </a:lnTo>
                <a:lnTo>
                  <a:pt x="407739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04279" y="3214475"/>
            <a:ext cx="15457286" cy="5488729"/>
            <a:chOff x="0" y="0"/>
            <a:chExt cx="4571580" cy="162332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71580" cy="1623323"/>
            </a:xfrm>
            <a:custGeom>
              <a:avLst/>
              <a:gdLst/>
              <a:ahLst/>
              <a:cxnLst/>
              <a:rect r="r" b="b" t="t" l="l"/>
              <a:pathLst>
                <a:path h="1623323" w="4571580">
                  <a:moveTo>
                    <a:pt x="29551" y="0"/>
                  </a:moveTo>
                  <a:lnTo>
                    <a:pt x="4542030" y="0"/>
                  </a:lnTo>
                  <a:cubicBezTo>
                    <a:pt x="4558350" y="0"/>
                    <a:pt x="4571580" y="13230"/>
                    <a:pt x="4571580" y="29551"/>
                  </a:cubicBezTo>
                  <a:lnTo>
                    <a:pt x="4571580" y="1593772"/>
                  </a:lnTo>
                  <a:cubicBezTo>
                    <a:pt x="4571580" y="1601609"/>
                    <a:pt x="4568467" y="1609126"/>
                    <a:pt x="4562925" y="1614668"/>
                  </a:cubicBezTo>
                  <a:cubicBezTo>
                    <a:pt x="4557383" y="1620209"/>
                    <a:pt x="4549867" y="1623323"/>
                    <a:pt x="4542030" y="1623323"/>
                  </a:cubicBezTo>
                  <a:lnTo>
                    <a:pt x="29551" y="1623323"/>
                  </a:lnTo>
                  <a:cubicBezTo>
                    <a:pt x="21713" y="1623323"/>
                    <a:pt x="14197" y="1620209"/>
                    <a:pt x="8655" y="1614668"/>
                  </a:cubicBezTo>
                  <a:cubicBezTo>
                    <a:pt x="3113" y="1609126"/>
                    <a:pt x="0" y="1601609"/>
                    <a:pt x="0" y="1593772"/>
                  </a:cubicBezTo>
                  <a:lnTo>
                    <a:pt x="0" y="29551"/>
                  </a:lnTo>
                  <a:cubicBezTo>
                    <a:pt x="0" y="21713"/>
                    <a:pt x="3113" y="14197"/>
                    <a:pt x="8655" y="8655"/>
                  </a:cubicBezTo>
                  <a:cubicBezTo>
                    <a:pt x="14197" y="3113"/>
                    <a:pt x="21713" y="0"/>
                    <a:pt x="2955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6A8AFF">
                    <a:alpha val="100000"/>
                  </a:srgbClr>
                </a:gs>
                <a:gs pos="100000">
                  <a:srgbClr val="B2FBFF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4571580" cy="17185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042049" y="528425"/>
            <a:ext cx="9955786" cy="2057400"/>
            <a:chOff x="0" y="0"/>
            <a:chExt cx="3210986" cy="66356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210986" cy="663562"/>
            </a:xfrm>
            <a:custGeom>
              <a:avLst/>
              <a:gdLst/>
              <a:ahLst/>
              <a:cxnLst/>
              <a:rect r="r" b="b" t="t" l="l"/>
              <a:pathLst>
                <a:path h="663562" w="3210986">
                  <a:moveTo>
                    <a:pt x="30328" y="0"/>
                  </a:moveTo>
                  <a:lnTo>
                    <a:pt x="3180658" y="0"/>
                  </a:lnTo>
                  <a:cubicBezTo>
                    <a:pt x="3197408" y="0"/>
                    <a:pt x="3210986" y="13578"/>
                    <a:pt x="3210986" y="30328"/>
                  </a:cubicBezTo>
                  <a:lnTo>
                    <a:pt x="3210986" y="633235"/>
                  </a:lnTo>
                  <a:cubicBezTo>
                    <a:pt x="3210986" y="641278"/>
                    <a:pt x="3207791" y="648992"/>
                    <a:pt x="3202103" y="654679"/>
                  </a:cubicBezTo>
                  <a:cubicBezTo>
                    <a:pt x="3196416" y="660367"/>
                    <a:pt x="3188702" y="663562"/>
                    <a:pt x="3180658" y="663562"/>
                  </a:cubicBezTo>
                  <a:lnTo>
                    <a:pt x="30328" y="663562"/>
                  </a:lnTo>
                  <a:cubicBezTo>
                    <a:pt x="13578" y="663562"/>
                    <a:pt x="0" y="649984"/>
                    <a:pt x="0" y="633235"/>
                  </a:cubicBezTo>
                  <a:lnTo>
                    <a:pt x="0" y="30328"/>
                  </a:lnTo>
                  <a:cubicBezTo>
                    <a:pt x="0" y="13578"/>
                    <a:pt x="13578" y="0"/>
                    <a:pt x="3032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431043">
                    <a:alpha val="100000"/>
                  </a:srgbClr>
                </a:gs>
                <a:gs pos="100000">
                  <a:srgbClr val="D34681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3210986" cy="7588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4575717" y="4819059"/>
            <a:ext cx="1685849" cy="2279561"/>
          </a:xfrm>
          <a:custGeom>
            <a:avLst/>
            <a:gdLst/>
            <a:ahLst/>
            <a:cxnLst/>
            <a:rect r="r" b="b" t="t" l="l"/>
            <a:pathLst>
              <a:path h="2279561" w="1685849">
                <a:moveTo>
                  <a:pt x="0" y="0"/>
                </a:moveTo>
                <a:lnTo>
                  <a:pt x="1685849" y="0"/>
                </a:lnTo>
                <a:lnTo>
                  <a:pt x="1685849" y="2279560"/>
                </a:lnTo>
                <a:lnTo>
                  <a:pt x="0" y="227956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18378" y="4640089"/>
            <a:ext cx="2966513" cy="2637500"/>
          </a:xfrm>
          <a:custGeom>
            <a:avLst/>
            <a:gdLst/>
            <a:ahLst/>
            <a:cxnLst/>
            <a:rect r="r" b="b" t="t" l="l"/>
            <a:pathLst>
              <a:path h="2637500" w="2966513">
                <a:moveTo>
                  <a:pt x="0" y="0"/>
                </a:moveTo>
                <a:lnTo>
                  <a:pt x="2966513" y="0"/>
                </a:lnTo>
                <a:lnTo>
                  <a:pt x="2966513" y="2637500"/>
                </a:lnTo>
                <a:lnTo>
                  <a:pt x="0" y="26375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3484891" y="5499923"/>
            <a:ext cx="1039947" cy="10399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-5400000">
            <a:off x="4752559" y="5345827"/>
            <a:ext cx="990645" cy="990645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4743034" y="6058866"/>
            <a:ext cx="752932" cy="455026"/>
            <a:chOff x="0" y="0"/>
            <a:chExt cx="198303" cy="119842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98303" cy="119842"/>
            </a:xfrm>
            <a:custGeom>
              <a:avLst/>
              <a:gdLst/>
              <a:ahLst/>
              <a:cxnLst/>
              <a:rect r="r" b="b" t="t" l="l"/>
              <a:pathLst>
                <a:path h="119842" w="198303">
                  <a:moveTo>
                    <a:pt x="0" y="0"/>
                  </a:moveTo>
                  <a:lnTo>
                    <a:pt x="198303" y="0"/>
                  </a:lnTo>
                  <a:lnTo>
                    <a:pt x="198303" y="119842"/>
                  </a:lnTo>
                  <a:lnTo>
                    <a:pt x="0" y="119842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95250"/>
              <a:ext cx="198303" cy="2150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2329985" y="547042"/>
            <a:ext cx="9379914" cy="18677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Eine Befehlskette bildet eine Sequenz</a:t>
            </a:r>
          </a:p>
        </p:txBody>
      </p:sp>
      <p:grpSp>
        <p:nvGrpSpPr>
          <p:cNvPr name="Group 21" id="21"/>
          <p:cNvGrpSpPr/>
          <p:nvPr/>
        </p:nvGrpSpPr>
        <p:grpSpPr>
          <a:xfrm rot="0">
            <a:off x="5971805" y="5499923"/>
            <a:ext cx="1039947" cy="1039947"/>
            <a:chOff x="0" y="0"/>
            <a:chExt cx="812800" cy="8128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5400000">
            <a:off x="7240351" y="5549224"/>
            <a:ext cx="990645" cy="990645"/>
            <a:chOff x="0" y="0"/>
            <a:chExt cx="812800" cy="812800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7230826" y="5345827"/>
            <a:ext cx="752932" cy="455026"/>
            <a:chOff x="0" y="0"/>
            <a:chExt cx="198303" cy="119842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198303" cy="119842"/>
            </a:xfrm>
            <a:custGeom>
              <a:avLst/>
              <a:gdLst/>
              <a:ahLst/>
              <a:cxnLst/>
              <a:rect r="r" b="b" t="t" l="l"/>
              <a:pathLst>
                <a:path h="119842" w="198303">
                  <a:moveTo>
                    <a:pt x="0" y="0"/>
                  </a:moveTo>
                  <a:lnTo>
                    <a:pt x="198303" y="0"/>
                  </a:lnTo>
                  <a:lnTo>
                    <a:pt x="198303" y="119842"/>
                  </a:lnTo>
                  <a:lnTo>
                    <a:pt x="0" y="119842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-95250"/>
              <a:ext cx="198303" cy="2150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10947388" y="5499923"/>
            <a:ext cx="1039947" cy="1039947"/>
            <a:chOff x="0" y="0"/>
            <a:chExt cx="812800" cy="812800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8459596" y="5499923"/>
            <a:ext cx="1039947" cy="1039947"/>
            <a:chOff x="0" y="0"/>
            <a:chExt cx="812800" cy="812800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5" id="35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6" id="36"/>
          <p:cNvGrpSpPr/>
          <p:nvPr/>
        </p:nvGrpSpPr>
        <p:grpSpPr>
          <a:xfrm rot="-5400000">
            <a:off x="9728143" y="5345827"/>
            <a:ext cx="990645" cy="990645"/>
            <a:chOff x="0" y="0"/>
            <a:chExt cx="812800" cy="812800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8" id="38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9" id="39"/>
          <p:cNvGrpSpPr/>
          <p:nvPr/>
        </p:nvGrpSpPr>
        <p:grpSpPr>
          <a:xfrm rot="0">
            <a:off x="9718618" y="6084844"/>
            <a:ext cx="752932" cy="455026"/>
            <a:chOff x="0" y="0"/>
            <a:chExt cx="198303" cy="119842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198303" cy="119842"/>
            </a:xfrm>
            <a:custGeom>
              <a:avLst/>
              <a:gdLst/>
              <a:ahLst/>
              <a:cxnLst/>
              <a:rect r="r" b="b" t="t" l="l"/>
              <a:pathLst>
                <a:path h="119842" w="198303">
                  <a:moveTo>
                    <a:pt x="0" y="0"/>
                  </a:moveTo>
                  <a:lnTo>
                    <a:pt x="198303" y="0"/>
                  </a:lnTo>
                  <a:lnTo>
                    <a:pt x="198303" y="119842"/>
                  </a:lnTo>
                  <a:lnTo>
                    <a:pt x="0" y="119842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41" id="41"/>
            <p:cNvSpPr txBox="true"/>
            <p:nvPr/>
          </p:nvSpPr>
          <p:spPr>
            <a:xfrm>
              <a:off x="0" y="-95250"/>
              <a:ext cx="198303" cy="2150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42" id="42"/>
          <p:cNvGrpSpPr/>
          <p:nvPr/>
        </p:nvGrpSpPr>
        <p:grpSpPr>
          <a:xfrm rot="5400000">
            <a:off x="12215935" y="5523247"/>
            <a:ext cx="990645" cy="990645"/>
            <a:chOff x="0" y="0"/>
            <a:chExt cx="812800" cy="812800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44" id="44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45" id="45"/>
          <p:cNvGrpSpPr/>
          <p:nvPr/>
        </p:nvGrpSpPr>
        <p:grpSpPr>
          <a:xfrm rot="0">
            <a:off x="12206410" y="5345827"/>
            <a:ext cx="752932" cy="455026"/>
            <a:chOff x="0" y="0"/>
            <a:chExt cx="198303" cy="119842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198303" cy="119842"/>
            </a:xfrm>
            <a:custGeom>
              <a:avLst/>
              <a:gdLst/>
              <a:ahLst/>
              <a:cxnLst/>
              <a:rect r="r" b="b" t="t" l="l"/>
              <a:pathLst>
                <a:path h="119842" w="198303">
                  <a:moveTo>
                    <a:pt x="0" y="0"/>
                  </a:moveTo>
                  <a:lnTo>
                    <a:pt x="198303" y="0"/>
                  </a:lnTo>
                  <a:lnTo>
                    <a:pt x="198303" y="119842"/>
                  </a:lnTo>
                  <a:lnTo>
                    <a:pt x="0" y="119842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47" id="47"/>
            <p:cNvSpPr txBox="true"/>
            <p:nvPr/>
          </p:nvSpPr>
          <p:spPr>
            <a:xfrm>
              <a:off x="0" y="-95250"/>
              <a:ext cx="198303" cy="2150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48" id="48"/>
          <p:cNvGrpSpPr/>
          <p:nvPr/>
        </p:nvGrpSpPr>
        <p:grpSpPr>
          <a:xfrm rot="0">
            <a:off x="13425655" y="5499923"/>
            <a:ext cx="1039947" cy="1039947"/>
            <a:chOff x="0" y="0"/>
            <a:chExt cx="812800" cy="812800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50" id="50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4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963515" y="528425"/>
            <a:ext cx="4077393" cy="4114800"/>
          </a:xfrm>
          <a:custGeom>
            <a:avLst/>
            <a:gdLst/>
            <a:ahLst/>
            <a:cxnLst/>
            <a:rect r="r" b="b" t="t" l="l"/>
            <a:pathLst>
              <a:path h="4114800" w="4077393">
                <a:moveTo>
                  <a:pt x="0" y="0"/>
                </a:moveTo>
                <a:lnTo>
                  <a:pt x="4077392" y="0"/>
                </a:lnTo>
                <a:lnTo>
                  <a:pt x="407739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04279" y="3214475"/>
            <a:ext cx="15457286" cy="5488729"/>
            <a:chOff x="0" y="0"/>
            <a:chExt cx="4571580" cy="162332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71580" cy="1623323"/>
            </a:xfrm>
            <a:custGeom>
              <a:avLst/>
              <a:gdLst/>
              <a:ahLst/>
              <a:cxnLst/>
              <a:rect r="r" b="b" t="t" l="l"/>
              <a:pathLst>
                <a:path h="1623323" w="4571580">
                  <a:moveTo>
                    <a:pt x="29551" y="0"/>
                  </a:moveTo>
                  <a:lnTo>
                    <a:pt x="4542030" y="0"/>
                  </a:lnTo>
                  <a:cubicBezTo>
                    <a:pt x="4558350" y="0"/>
                    <a:pt x="4571580" y="13230"/>
                    <a:pt x="4571580" y="29551"/>
                  </a:cubicBezTo>
                  <a:lnTo>
                    <a:pt x="4571580" y="1593772"/>
                  </a:lnTo>
                  <a:cubicBezTo>
                    <a:pt x="4571580" y="1601609"/>
                    <a:pt x="4568467" y="1609126"/>
                    <a:pt x="4562925" y="1614668"/>
                  </a:cubicBezTo>
                  <a:cubicBezTo>
                    <a:pt x="4557383" y="1620209"/>
                    <a:pt x="4549867" y="1623323"/>
                    <a:pt x="4542030" y="1623323"/>
                  </a:cubicBezTo>
                  <a:lnTo>
                    <a:pt x="29551" y="1623323"/>
                  </a:lnTo>
                  <a:cubicBezTo>
                    <a:pt x="21713" y="1623323"/>
                    <a:pt x="14197" y="1620209"/>
                    <a:pt x="8655" y="1614668"/>
                  </a:cubicBezTo>
                  <a:cubicBezTo>
                    <a:pt x="3113" y="1609126"/>
                    <a:pt x="0" y="1601609"/>
                    <a:pt x="0" y="1593772"/>
                  </a:cubicBezTo>
                  <a:lnTo>
                    <a:pt x="0" y="29551"/>
                  </a:lnTo>
                  <a:cubicBezTo>
                    <a:pt x="0" y="21713"/>
                    <a:pt x="3113" y="14197"/>
                    <a:pt x="8655" y="8655"/>
                  </a:cubicBezTo>
                  <a:cubicBezTo>
                    <a:pt x="14197" y="3113"/>
                    <a:pt x="21713" y="0"/>
                    <a:pt x="2955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6A8AFF">
                    <a:alpha val="100000"/>
                  </a:srgbClr>
                </a:gs>
                <a:gs pos="100000">
                  <a:srgbClr val="B2FBFF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4571580" cy="17185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042049" y="528425"/>
            <a:ext cx="9955786" cy="2057400"/>
            <a:chOff x="0" y="0"/>
            <a:chExt cx="3210986" cy="66356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210986" cy="663562"/>
            </a:xfrm>
            <a:custGeom>
              <a:avLst/>
              <a:gdLst/>
              <a:ahLst/>
              <a:cxnLst/>
              <a:rect r="r" b="b" t="t" l="l"/>
              <a:pathLst>
                <a:path h="663562" w="3210986">
                  <a:moveTo>
                    <a:pt x="30328" y="0"/>
                  </a:moveTo>
                  <a:lnTo>
                    <a:pt x="3180658" y="0"/>
                  </a:lnTo>
                  <a:cubicBezTo>
                    <a:pt x="3197408" y="0"/>
                    <a:pt x="3210986" y="13578"/>
                    <a:pt x="3210986" y="30328"/>
                  </a:cubicBezTo>
                  <a:lnTo>
                    <a:pt x="3210986" y="633235"/>
                  </a:lnTo>
                  <a:cubicBezTo>
                    <a:pt x="3210986" y="641278"/>
                    <a:pt x="3207791" y="648992"/>
                    <a:pt x="3202103" y="654679"/>
                  </a:cubicBezTo>
                  <a:cubicBezTo>
                    <a:pt x="3196416" y="660367"/>
                    <a:pt x="3188702" y="663562"/>
                    <a:pt x="3180658" y="663562"/>
                  </a:cubicBezTo>
                  <a:lnTo>
                    <a:pt x="30328" y="663562"/>
                  </a:lnTo>
                  <a:cubicBezTo>
                    <a:pt x="13578" y="663562"/>
                    <a:pt x="0" y="649984"/>
                    <a:pt x="0" y="633235"/>
                  </a:cubicBezTo>
                  <a:lnTo>
                    <a:pt x="0" y="30328"/>
                  </a:lnTo>
                  <a:cubicBezTo>
                    <a:pt x="0" y="13578"/>
                    <a:pt x="13578" y="0"/>
                    <a:pt x="3032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431043">
                    <a:alpha val="100000"/>
                  </a:srgbClr>
                </a:gs>
                <a:gs pos="100000">
                  <a:srgbClr val="D34681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3210986" cy="7588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4575717" y="4819059"/>
            <a:ext cx="1685849" cy="2279561"/>
          </a:xfrm>
          <a:custGeom>
            <a:avLst/>
            <a:gdLst/>
            <a:ahLst/>
            <a:cxnLst/>
            <a:rect r="r" b="b" t="t" l="l"/>
            <a:pathLst>
              <a:path h="2279561" w="1685849">
                <a:moveTo>
                  <a:pt x="0" y="0"/>
                </a:moveTo>
                <a:lnTo>
                  <a:pt x="1685849" y="0"/>
                </a:lnTo>
                <a:lnTo>
                  <a:pt x="1685849" y="2279560"/>
                </a:lnTo>
                <a:lnTo>
                  <a:pt x="0" y="227956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18378" y="4640089"/>
            <a:ext cx="2966513" cy="2637500"/>
          </a:xfrm>
          <a:custGeom>
            <a:avLst/>
            <a:gdLst/>
            <a:ahLst/>
            <a:cxnLst/>
            <a:rect r="r" b="b" t="t" l="l"/>
            <a:pathLst>
              <a:path h="2637500" w="2966513">
                <a:moveTo>
                  <a:pt x="0" y="0"/>
                </a:moveTo>
                <a:lnTo>
                  <a:pt x="2966513" y="0"/>
                </a:lnTo>
                <a:lnTo>
                  <a:pt x="2966513" y="2637500"/>
                </a:lnTo>
                <a:lnTo>
                  <a:pt x="0" y="26375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3484891" y="5499923"/>
            <a:ext cx="1039947" cy="10399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-5400000">
            <a:off x="4752559" y="5345827"/>
            <a:ext cx="990645" cy="990645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4743034" y="6058866"/>
            <a:ext cx="752932" cy="455026"/>
            <a:chOff x="0" y="0"/>
            <a:chExt cx="198303" cy="119842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98303" cy="119842"/>
            </a:xfrm>
            <a:custGeom>
              <a:avLst/>
              <a:gdLst/>
              <a:ahLst/>
              <a:cxnLst/>
              <a:rect r="r" b="b" t="t" l="l"/>
              <a:pathLst>
                <a:path h="119842" w="198303">
                  <a:moveTo>
                    <a:pt x="0" y="0"/>
                  </a:moveTo>
                  <a:lnTo>
                    <a:pt x="198303" y="0"/>
                  </a:lnTo>
                  <a:lnTo>
                    <a:pt x="198303" y="119842"/>
                  </a:lnTo>
                  <a:lnTo>
                    <a:pt x="0" y="119842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95250"/>
              <a:ext cx="198303" cy="2150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2329985" y="547042"/>
            <a:ext cx="9379914" cy="18677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Eine Befehlskette bildet eine Sequenz</a:t>
            </a:r>
          </a:p>
        </p:txBody>
      </p:sp>
      <p:grpSp>
        <p:nvGrpSpPr>
          <p:cNvPr name="Group 21" id="21"/>
          <p:cNvGrpSpPr/>
          <p:nvPr/>
        </p:nvGrpSpPr>
        <p:grpSpPr>
          <a:xfrm rot="0">
            <a:off x="5971805" y="5499923"/>
            <a:ext cx="1039947" cy="1039947"/>
            <a:chOff x="0" y="0"/>
            <a:chExt cx="812800" cy="8128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5400000">
            <a:off x="7240351" y="5549224"/>
            <a:ext cx="990645" cy="990645"/>
            <a:chOff x="0" y="0"/>
            <a:chExt cx="812800" cy="812800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7230826" y="5345827"/>
            <a:ext cx="752932" cy="455026"/>
            <a:chOff x="0" y="0"/>
            <a:chExt cx="198303" cy="119842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198303" cy="119842"/>
            </a:xfrm>
            <a:custGeom>
              <a:avLst/>
              <a:gdLst/>
              <a:ahLst/>
              <a:cxnLst/>
              <a:rect r="r" b="b" t="t" l="l"/>
              <a:pathLst>
                <a:path h="119842" w="198303">
                  <a:moveTo>
                    <a:pt x="0" y="0"/>
                  </a:moveTo>
                  <a:lnTo>
                    <a:pt x="198303" y="0"/>
                  </a:lnTo>
                  <a:lnTo>
                    <a:pt x="198303" y="119842"/>
                  </a:lnTo>
                  <a:lnTo>
                    <a:pt x="0" y="119842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-95250"/>
              <a:ext cx="198303" cy="2150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10947388" y="5499923"/>
            <a:ext cx="1039947" cy="1039947"/>
            <a:chOff x="0" y="0"/>
            <a:chExt cx="812800" cy="812800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8459596" y="5499923"/>
            <a:ext cx="1039947" cy="1039947"/>
            <a:chOff x="0" y="0"/>
            <a:chExt cx="812800" cy="812800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5" id="35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6" id="36"/>
          <p:cNvGrpSpPr/>
          <p:nvPr/>
        </p:nvGrpSpPr>
        <p:grpSpPr>
          <a:xfrm rot="-5400000">
            <a:off x="9728143" y="5345827"/>
            <a:ext cx="990645" cy="990645"/>
            <a:chOff x="0" y="0"/>
            <a:chExt cx="812800" cy="812800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8" id="38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9" id="39"/>
          <p:cNvGrpSpPr/>
          <p:nvPr/>
        </p:nvGrpSpPr>
        <p:grpSpPr>
          <a:xfrm rot="0">
            <a:off x="9718618" y="6084844"/>
            <a:ext cx="752932" cy="455026"/>
            <a:chOff x="0" y="0"/>
            <a:chExt cx="198303" cy="119842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198303" cy="119842"/>
            </a:xfrm>
            <a:custGeom>
              <a:avLst/>
              <a:gdLst/>
              <a:ahLst/>
              <a:cxnLst/>
              <a:rect r="r" b="b" t="t" l="l"/>
              <a:pathLst>
                <a:path h="119842" w="198303">
                  <a:moveTo>
                    <a:pt x="0" y="0"/>
                  </a:moveTo>
                  <a:lnTo>
                    <a:pt x="198303" y="0"/>
                  </a:lnTo>
                  <a:lnTo>
                    <a:pt x="198303" y="119842"/>
                  </a:lnTo>
                  <a:lnTo>
                    <a:pt x="0" y="119842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41" id="41"/>
            <p:cNvSpPr txBox="true"/>
            <p:nvPr/>
          </p:nvSpPr>
          <p:spPr>
            <a:xfrm>
              <a:off x="0" y="-95250"/>
              <a:ext cx="198303" cy="2150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42" id="42"/>
          <p:cNvGrpSpPr/>
          <p:nvPr/>
        </p:nvGrpSpPr>
        <p:grpSpPr>
          <a:xfrm rot="5400000">
            <a:off x="12215935" y="5523247"/>
            <a:ext cx="990645" cy="990645"/>
            <a:chOff x="0" y="0"/>
            <a:chExt cx="812800" cy="812800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44" id="44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45" id="45"/>
          <p:cNvGrpSpPr/>
          <p:nvPr/>
        </p:nvGrpSpPr>
        <p:grpSpPr>
          <a:xfrm rot="0">
            <a:off x="12206410" y="5345827"/>
            <a:ext cx="752932" cy="455026"/>
            <a:chOff x="0" y="0"/>
            <a:chExt cx="198303" cy="119842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198303" cy="119842"/>
            </a:xfrm>
            <a:custGeom>
              <a:avLst/>
              <a:gdLst/>
              <a:ahLst/>
              <a:cxnLst/>
              <a:rect r="r" b="b" t="t" l="l"/>
              <a:pathLst>
                <a:path h="119842" w="198303">
                  <a:moveTo>
                    <a:pt x="0" y="0"/>
                  </a:moveTo>
                  <a:lnTo>
                    <a:pt x="198303" y="0"/>
                  </a:lnTo>
                  <a:lnTo>
                    <a:pt x="198303" y="119842"/>
                  </a:lnTo>
                  <a:lnTo>
                    <a:pt x="0" y="119842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47" id="47"/>
            <p:cNvSpPr txBox="true"/>
            <p:nvPr/>
          </p:nvSpPr>
          <p:spPr>
            <a:xfrm>
              <a:off x="0" y="-95250"/>
              <a:ext cx="198303" cy="21509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48" id="48"/>
          <p:cNvGrpSpPr/>
          <p:nvPr/>
        </p:nvGrpSpPr>
        <p:grpSpPr>
          <a:xfrm rot="0">
            <a:off x="13425655" y="5499923"/>
            <a:ext cx="1039947" cy="1039947"/>
            <a:chOff x="0" y="0"/>
            <a:chExt cx="812800" cy="812800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50" id="50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sp>
        <p:nvSpPr>
          <p:cNvPr name="TextBox 51" id="51"/>
          <p:cNvSpPr txBox="true"/>
          <p:nvPr/>
        </p:nvSpPr>
        <p:spPr>
          <a:xfrm rot="0">
            <a:off x="1945065" y="8807978"/>
            <a:ext cx="13175715" cy="943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Diese Sequenz wollen wir verkürzen.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4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963515" y="528425"/>
            <a:ext cx="4077393" cy="4114800"/>
          </a:xfrm>
          <a:custGeom>
            <a:avLst/>
            <a:gdLst/>
            <a:ahLst/>
            <a:cxnLst/>
            <a:rect r="r" b="b" t="t" l="l"/>
            <a:pathLst>
              <a:path h="4114800" w="4077393">
                <a:moveTo>
                  <a:pt x="0" y="0"/>
                </a:moveTo>
                <a:lnTo>
                  <a:pt x="4077392" y="0"/>
                </a:lnTo>
                <a:lnTo>
                  <a:pt x="407739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04279" y="3214475"/>
            <a:ext cx="15457286" cy="5488729"/>
            <a:chOff x="0" y="0"/>
            <a:chExt cx="4571580" cy="162332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71580" cy="1623323"/>
            </a:xfrm>
            <a:custGeom>
              <a:avLst/>
              <a:gdLst/>
              <a:ahLst/>
              <a:cxnLst/>
              <a:rect r="r" b="b" t="t" l="l"/>
              <a:pathLst>
                <a:path h="1623323" w="4571580">
                  <a:moveTo>
                    <a:pt x="29551" y="0"/>
                  </a:moveTo>
                  <a:lnTo>
                    <a:pt x="4542030" y="0"/>
                  </a:lnTo>
                  <a:cubicBezTo>
                    <a:pt x="4558350" y="0"/>
                    <a:pt x="4571580" y="13230"/>
                    <a:pt x="4571580" y="29551"/>
                  </a:cubicBezTo>
                  <a:lnTo>
                    <a:pt x="4571580" y="1593772"/>
                  </a:lnTo>
                  <a:cubicBezTo>
                    <a:pt x="4571580" y="1601609"/>
                    <a:pt x="4568467" y="1609126"/>
                    <a:pt x="4562925" y="1614668"/>
                  </a:cubicBezTo>
                  <a:cubicBezTo>
                    <a:pt x="4557383" y="1620209"/>
                    <a:pt x="4549867" y="1623323"/>
                    <a:pt x="4542030" y="1623323"/>
                  </a:cubicBezTo>
                  <a:lnTo>
                    <a:pt x="29551" y="1623323"/>
                  </a:lnTo>
                  <a:cubicBezTo>
                    <a:pt x="21713" y="1623323"/>
                    <a:pt x="14197" y="1620209"/>
                    <a:pt x="8655" y="1614668"/>
                  </a:cubicBezTo>
                  <a:cubicBezTo>
                    <a:pt x="3113" y="1609126"/>
                    <a:pt x="0" y="1601609"/>
                    <a:pt x="0" y="1593772"/>
                  </a:cubicBezTo>
                  <a:lnTo>
                    <a:pt x="0" y="29551"/>
                  </a:lnTo>
                  <a:cubicBezTo>
                    <a:pt x="0" y="21713"/>
                    <a:pt x="3113" y="14197"/>
                    <a:pt x="8655" y="8655"/>
                  </a:cubicBezTo>
                  <a:cubicBezTo>
                    <a:pt x="14197" y="3113"/>
                    <a:pt x="21713" y="0"/>
                    <a:pt x="2955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6A8AFF">
                    <a:alpha val="100000"/>
                  </a:srgbClr>
                </a:gs>
                <a:gs pos="100000">
                  <a:srgbClr val="B2FBFF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4571580" cy="17185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042049" y="528425"/>
            <a:ext cx="9955786" cy="2057400"/>
            <a:chOff x="0" y="0"/>
            <a:chExt cx="3210986" cy="66356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210986" cy="663562"/>
            </a:xfrm>
            <a:custGeom>
              <a:avLst/>
              <a:gdLst/>
              <a:ahLst/>
              <a:cxnLst/>
              <a:rect r="r" b="b" t="t" l="l"/>
              <a:pathLst>
                <a:path h="663562" w="3210986">
                  <a:moveTo>
                    <a:pt x="30328" y="0"/>
                  </a:moveTo>
                  <a:lnTo>
                    <a:pt x="3180658" y="0"/>
                  </a:lnTo>
                  <a:cubicBezTo>
                    <a:pt x="3197408" y="0"/>
                    <a:pt x="3210986" y="13578"/>
                    <a:pt x="3210986" y="30328"/>
                  </a:cubicBezTo>
                  <a:lnTo>
                    <a:pt x="3210986" y="633235"/>
                  </a:lnTo>
                  <a:cubicBezTo>
                    <a:pt x="3210986" y="641278"/>
                    <a:pt x="3207791" y="648992"/>
                    <a:pt x="3202103" y="654679"/>
                  </a:cubicBezTo>
                  <a:cubicBezTo>
                    <a:pt x="3196416" y="660367"/>
                    <a:pt x="3188702" y="663562"/>
                    <a:pt x="3180658" y="663562"/>
                  </a:cubicBezTo>
                  <a:lnTo>
                    <a:pt x="30328" y="663562"/>
                  </a:lnTo>
                  <a:cubicBezTo>
                    <a:pt x="13578" y="663562"/>
                    <a:pt x="0" y="649984"/>
                    <a:pt x="0" y="633235"/>
                  </a:cubicBezTo>
                  <a:lnTo>
                    <a:pt x="0" y="30328"/>
                  </a:lnTo>
                  <a:cubicBezTo>
                    <a:pt x="0" y="13578"/>
                    <a:pt x="13578" y="0"/>
                    <a:pt x="3032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431043">
                    <a:alpha val="100000"/>
                  </a:srgbClr>
                </a:gs>
                <a:gs pos="100000">
                  <a:srgbClr val="D34681">
                    <a:alpha val="100000"/>
                  </a:srgbClr>
                </a:gs>
              </a:gsLst>
              <a:lin ang="18900000"/>
            </a:gradFill>
            <a:ln w="5715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3210986" cy="7588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706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4159283" y="4819059"/>
            <a:ext cx="1685849" cy="2279561"/>
          </a:xfrm>
          <a:custGeom>
            <a:avLst/>
            <a:gdLst/>
            <a:ahLst/>
            <a:cxnLst/>
            <a:rect r="r" b="b" t="t" l="l"/>
            <a:pathLst>
              <a:path h="2279561" w="1685849">
                <a:moveTo>
                  <a:pt x="0" y="0"/>
                </a:moveTo>
                <a:lnTo>
                  <a:pt x="1685849" y="0"/>
                </a:lnTo>
                <a:lnTo>
                  <a:pt x="1685849" y="2279560"/>
                </a:lnTo>
                <a:lnTo>
                  <a:pt x="0" y="227956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18378" y="4640089"/>
            <a:ext cx="2966513" cy="2637500"/>
          </a:xfrm>
          <a:custGeom>
            <a:avLst/>
            <a:gdLst/>
            <a:ahLst/>
            <a:cxnLst/>
            <a:rect r="r" b="b" t="t" l="l"/>
            <a:pathLst>
              <a:path h="2637500" w="2966513">
                <a:moveTo>
                  <a:pt x="0" y="0"/>
                </a:moveTo>
                <a:lnTo>
                  <a:pt x="2966513" y="0"/>
                </a:lnTo>
                <a:lnTo>
                  <a:pt x="2966513" y="2637500"/>
                </a:lnTo>
                <a:lnTo>
                  <a:pt x="0" y="26375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6006178" y="5143500"/>
            <a:ext cx="1752792" cy="1752792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0142009" y="5151796"/>
            <a:ext cx="1752792" cy="1752792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-5400000">
            <a:off x="8073295" y="4640089"/>
            <a:ext cx="1752792" cy="1752792"/>
            <a:chOff x="0" y="0"/>
            <a:chExt cx="812800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8142301" y="6084844"/>
            <a:ext cx="1246041" cy="811448"/>
            <a:chOff x="0" y="0"/>
            <a:chExt cx="328175" cy="21371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328175" cy="213715"/>
            </a:xfrm>
            <a:custGeom>
              <a:avLst/>
              <a:gdLst/>
              <a:ahLst/>
              <a:cxnLst/>
              <a:rect r="r" b="b" t="t" l="l"/>
              <a:pathLst>
                <a:path h="213715" w="328175">
                  <a:moveTo>
                    <a:pt x="0" y="0"/>
                  </a:moveTo>
                  <a:lnTo>
                    <a:pt x="328175" y="0"/>
                  </a:lnTo>
                  <a:lnTo>
                    <a:pt x="328175" y="213715"/>
                  </a:lnTo>
                  <a:lnTo>
                    <a:pt x="0" y="213715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95250"/>
              <a:ext cx="328175" cy="3089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3979964" y="5151796"/>
            <a:ext cx="1638020" cy="1744496"/>
            <a:chOff x="0" y="0"/>
            <a:chExt cx="431413" cy="459456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431413" cy="459456"/>
            </a:xfrm>
            <a:custGeom>
              <a:avLst/>
              <a:gdLst/>
              <a:ahLst/>
              <a:cxnLst/>
              <a:rect r="r" b="b" t="t" l="l"/>
              <a:pathLst>
                <a:path h="459456" w="431413">
                  <a:moveTo>
                    <a:pt x="0" y="0"/>
                  </a:moveTo>
                  <a:lnTo>
                    <a:pt x="431413" y="0"/>
                  </a:lnTo>
                  <a:lnTo>
                    <a:pt x="431413" y="459456"/>
                  </a:lnTo>
                  <a:lnTo>
                    <a:pt x="0" y="459456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0" y="-95250"/>
              <a:ext cx="431413" cy="5547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sp>
        <p:nvSpPr>
          <p:cNvPr name="Freeform 26" id="26"/>
          <p:cNvSpPr/>
          <p:nvPr/>
        </p:nvSpPr>
        <p:spPr>
          <a:xfrm flipH="false" flipV="false" rot="0">
            <a:off x="4180651" y="5214686"/>
            <a:ext cx="1236648" cy="1488307"/>
          </a:xfrm>
          <a:custGeom>
            <a:avLst/>
            <a:gdLst/>
            <a:ahLst/>
            <a:cxnLst/>
            <a:rect r="r" b="b" t="t" l="l"/>
            <a:pathLst>
              <a:path h="1488307" w="1236648">
                <a:moveTo>
                  <a:pt x="0" y="0"/>
                </a:moveTo>
                <a:lnTo>
                  <a:pt x="1236647" y="0"/>
                </a:lnTo>
                <a:lnTo>
                  <a:pt x="1236647" y="1488306"/>
                </a:lnTo>
                <a:lnTo>
                  <a:pt x="0" y="148830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7" id="27"/>
          <p:cNvGrpSpPr/>
          <p:nvPr/>
        </p:nvGrpSpPr>
        <p:grpSpPr>
          <a:xfrm rot="5400000">
            <a:off x="12210723" y="5208448"/>
            <a:ext cx="1752792" cy="1752792"/>
            <a:chOff x="0" y="0"/>
            <a:chExt cx="812800" cy="812800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107950"/>
              <a:ext cx="711200" cy="5016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12271873" y="4746071"/>
            <a:ext cx="1246041" cy="811448"/>
            <a:chOff x="0" y="0"/>
            <a:chExt cx="328175" cy="213715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328175" cy="213715"/>
            </a:xfrm>
            <a:custGeom>
              <a:avLst/>
              <a:gdLst/>
              <a:ahLst/>
              <a:cxnLst/>
              <a:rect r="r" b="b" t="t" l="l"/>
              <a:pathLst>
                <a:path h="213715" w="328175">
                  <a:moveTo>
                    <a:pt x="0" y="0"/>
                  </a:moveTo>
                  <a:lnTo>
                    <a:pt x="328175" y="0"/>
                  </a:lnTo>
                  <a:lnTo>
                    <a:pt x="328175" y="213715"/>
                  </a:lnTo>
                  <a:lnTo>
                    <a:pt x="0" y="213715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-95250"/>
              <a:ext cx="328175" cy="3089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3979964" y="4948120"/>
            <a:ext cx="2322667" cy="203675"/>
            <a:chOff x="0" y="0"/>
            <a:chExt cx="611731" cy="53643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611731" cy="53643"/>
            </a:xfrm>
            <a:custGeom>
              <a:avLst/>
              <a:gdLst/>
              <a:ahLst/>
              <a:cxnLst/>
              <a:rect r="r" b="b" t="t" l="l"/>
              <a:pathLst>
                <a:path h="53643" w="611731">
                  <a:moveTo>
                    <a:pt x="0" y="0"/>
                  </a:moveTo>
                  <a:lnTo>
                    <a:pt x="611731" y="0"/>
                  </a:lnTo>
                  <a:lnTo>
                    <a:pt x="611731" y="53643"/>
                  </a:lnTo>
                  <a:lnTo>
                    <a:pt x="0" y="53643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5" id="35"/>
            <p:cNvSpPr txBox="true"/>
            <p:nvPr/>
          </p:nvSpPr>
          <p:spPr>
            <a:xfrm>
              <a:off x="0" y="-95250"/>
              <a:ext cx="611731" cy="1488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grpSp>
        <p:nvGrpSpPr>
          <p:cNvPr name="Group 36" id="36"/>
          <p:cNvGrpSpPr/>
          <p:nvPr/>
        </p:nvGrpSpPr>
        <p:grpSpPr>
          <a:xfrm rot="0">
            <a:off x="3979964" y="6896292"/>
            <a:ext cx="2322667" cy="203675"/>
            <a:chOff x="0" y="0"/>
            <a:chExt cx="611731" cy="53643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611731" cy="53643"/>
            </a:xfrm>
            <a:custGeom>
              <a:avLst/>
              <a:gdLst/>
              <a:ahLst/>
              <a:cxnLst/>
              <a:rect r="r" b="b" t="t" l="l"/>
              <a:pathLst>
                <a:path h="53643" w="611731">
                  <a:moveTo>
                    <a:pt x="0" y="0"/>
                  </a:moveTo>
                  <a:lnTo>
                    <a:pt x="611731" y="0"/>
                  </a:lnTo>
                  <a:lnTo>
                    <a:pt x="611731" y="53643"/>
                  </a:lnTo>
                  <a:lnTo>
                    <a:pt x="0" y="53643"/>
                  </a:lnTo>
                  <a:close/>
                </a:path>
              </a:pathLst>
            </a:custGeom>
            <a:solidFill>
              <a:srgbClr val="4895B2"/>
            </a:solidFill>
          </p:spPr>
        </p:sp>
        <p:sp>
          <p:nvSpPr>
            <p:cNvPr name="TextBox 38" id="38"/>
            <p:cNvSpPr txBox="true"/>
            <p:nvPr/>
          </p:nvSpPr>
          <p:spPr>
            <a:xfrm>
              <a:off x="0" y="-95250"/>
              <a:ext cx="611731" cy="14889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06"/>
                </a:lnSpc>
              </a:pPr>
            </a:p>
          </p:txBody>
        </p:sp>
      </p:grpSp>
      <p:sp>
        <p:nvSpPr>
          <p:cNvPr name="TextBox 39" id="39"/>
          <p:cNvSpPr txBox="true"/>
          <p:nvPr/>
        </p:nvSpPr>
        <p:spPr>
          <a:xfrm rot="0">
            <a:off x="2329985" y="547042"/>
            <a:ext cx="9379914" cy="18677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02"/>
              </a:lnSpc>
              <a:spcBef>
                <a:spcPct val="0"/>
              </a:spcBef>
            </a:pPr>
            <a:r>
              <a:rPr lang="en-US" b="true" sz="521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Eine Sequenz wird in einer Schleife wiederholt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B62D6562F6B6B418B9B75479905E423" ma:contentTypeVersion="18" ma:contentTypeDescription="Ein neues Dokument erstellen." ma:contentTypeScope="" ma:versionID="f9f3a35ab900e81a591f5c234895100f">
  <xsd:schema xmlns:xsd="http://www.w3.org/2001/XMLSchema" xmlns:xs="http://www.w3.org/2001/XMLSchema" xmlns:p="http://schemas.microsoft.com/office/2006/metadata/properties" xmlns:ns2="733d7424-4c21-4578-ba9a-1057e6ad4ecc" xmlns:ns3="e0876e0b-2564-4126-a943-de539fb3fb9b" targetNamespace="http://schemas.microsoft.com/office/2006/metadata/properties" ma:root="true" ma:fieldsID="0808e48dd55e109b084a7f2b5b253f56" ns2:_="" ns3:_="">
    <xsd:import namespace="733d7424-4c21-4578-ba9a-1057e6ad4ecc"/>
    <xsd:import namespace="e0876e0b-2564-4126-a943-de539fb3fb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3d7424-4c21-4578-ba9a-1057e6ad4e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4c81184b-7d91-4b98-a71b-2175f8a083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876e0b-2564-4126-a943-de539fb3fb9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fb8d05-fb32-4e5a-ac41-c4eebc1cd5a4}" ma:internalName="TaxCatchAll" ma:showField="CatchAllData" ma:web="e0876e0b-2564-4126-a943-de539fb3fb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0876e0b-2564-4126-a943-de539fb3fb9b" xsi:nil="true"/>
    <lcf76f155ced4ddcb4097134ff3c332f xmlns="733d7424-4c21-4578-ba9a-1057e6ad4ec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5EC256E-52DA-4BFE-A484-D84B5F79AD3C}"/>
</file>

<file path=customXml/itemProps2.xml><?xml version="1.0" encoding="utf-8"?>
<ds:datastoreItem xmlns:ds="http://schemas.openxmlformats.org/officeDocument/2006/customXml" ds:itemID="{5819B116-ACC8-4EAB-8AAC-81B930249EE3}"/>
</file>

<file path=customXml/itemProps3.xml><?xml version="1.0" encoding="utf-8"?>
<ds:datastoreItem xmlns:ds="http://schemas.openxmlformats.org/officeDocument/2006/customXml" ds:itemID="{C218F6B8-9423-4943-8C30-ACBD2880329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Befehle als Sequenzen</dc:title>
  <cp:revision>1</cp:revision>
  <dcterms:created xsi:type="dcterms:W3CDTF">2006-08-16T00:00:00Z</dcterms:created>
  <dcterms:modified xsi:type="dcterms:W3CDTF">2011-08-01T06:04:30Z</dcterms:modified>
  <dc:identifier>DAGvxeTBhJo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0x010100DB62D6562F6B6B418B9B75479905E423</vt:lpwstr>
  </property>
</Properties>
</file>