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61" r:id="rId8"/>
    <p:sldId id="260" r:id="rId9"/>
  </p:sldIdLst>
  <p:sldSz cx="18288000" cy="10287000"/>
  <p:notesSz cx="6858000" cy="9144000"/>
  <p:embeddedFontLst>
    <p:embeddedFont>
      <p:font typeface="Garet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6" d="100"/>
          <a:sy n="36" d="100"/>
        </p:scale>
        <p:origin x="11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a Anette Seiwert" userId="a9561aef-67a9-4639-8093-f7b8d58deafd" providerId="ADAL" clId="{446B159B-6C8E-4948-AC3D-42B91D8E22EB}"/>
    <pc:docChg chg="custSel modSld">
      <pc:chgData name="Lena Anette Seiwert" userId="a9561aef-67a9-4639-8093-f7b8d58deafd" providerId="ADAL" clId="{446B159B-6C8E-4948-AC3D-42B91D8E22EB}" dt="2025-11-17T10:26:00.917" v="232" actId="20577"/>
      <pc:docMkLst>
        <pc:docMk/>
      </pc:docMkLst>
      <pc:sldChg chg="modSp mod">
        <pc:chgData name="Lena Anette Seiwert" userId="a9561aef-67a9-4639-8093-f7b8d58deafd" providerId="ADAL" clId="{446B159B-6C8E-4948-AC3D-42B91D8E22EB}" dt="2025-11-17T10:26:00.917" v="232" actId="20577"/>
        <pc:sldMkLst>
          <pc:docMk/>
          <pc:sldMk cId="0" sldId="260"/>
        </pc:sldMkLst>
        <pc:spChg chg="mod">
          <ac:chgData name="Lena Anette Seiwert" userId="a9561aef-67a9-4639-8093-f7b8d58deafd" providerId="ADAL" clId="{446B159B-6C8E-4948-AC3D-42B91D8E22EB}" dt="2025-11-17T10:26:00.917" v="232" actId="20577"/>
          <ac:spMkLst>
            <pc:docMk/>
            <pc:sldMk cId="0" sldId="260"/>
            <ac:spMk id="12" creationId="{00000000-0000-0000-0000-000000000000}"/>
          </ac:spMkLst>
        </pc:spChg>
      </pc:sldChg>
      <pc:sldChg chg="modSp mod">
        <pc:chgData name="Lena Anette Seiwert" userId="a9561aef-67a9-4639-8093-f7b8d58deafd" providerId="ADAL" clId="{446B159B-6C8E-4948-AC3D-42B91D8E22EB}" dt="2025-11-17T10:24:33.330" v="122" actId="20577"/>
        <pc:sldMkLst>
          <pc:docMk/>
          <pc:sldMk cId="1411824538" sldId="261"/>
        </pc:sldMkLst>
        <pc:spChg chg="mod">
          <ac:chgData name="Lena Anette Seiwert" userId="a9561aef-67a9-4639-8093-f7b8d58deafd" providerId="ADAL" clId="{446B159B-6C8E-4948-AC3D-42B91D8E22EB}" dt="2025-11-17T10:24:33.330" v="122" actId="20577"/>
          <ac:spMkLst>
            <pc:docMk/>
            <pc:sldMk cId="1411824538" sldId="261"/>
            <ac:spMk id="12" creationId="{AEE7E71C-4AC9-E58D-0A04-6D24992A793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62714" y="2226521"/>
            <a:ext cx="11532595" cy="3831379"/>
            <a:chOff x="0" y="0"/>
            <a:chExt cx="3037391" cy="1009087"/>
          </a:xfrm>
          <a:solidFill>
            <a:schemeClr val="accent1">
              <a:lumMod val="5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037391" cy="1009087"/>
            </a:xfrm>
            <a:custGeom>
              <a:avLst/>
              <a:gdLst/>
              <a:ahLst/>
              <a:cxnLst/>
              <a:rect l="l" t="t" r="r" b="b"/>
              <a:pathLst>
                <a:path w="3037391" h="1009087">
                  <a:moveTo>
                    <a:pt x="0" y="0"/>
                  </a:moveTo>
                  <a:lnTo>
                    <a:pt x="3037391" y="0"/>
                  </a:lnTo>
                  <a:lnTo>
                    <a:pt x="3037391" y="1009087"/>
                  </a:lnTo>
                  <a:lnTo>
                    <a:pt x="0" y="100908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037391" cy="104718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103191" y="4579883"/>
            <a:ext cx="12091415" cy="3602062"/>
            <a:chOff x="0" y="0"/>
            <a:chExt cx="3184570" cy="948691"/>
          </a:xfrm>
          <a:solidFill>
            <a:schemeClr val="accent1">
              <a:lumMod val="5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3184570" cy="948691"/>
            </a:xfrm>
            <a:custGeom>
              <a:avLst/>
              <a:gdLst/>
              <a:ahLst/>
              <a:cxnLst/>
              <a:rect l="l" t="t" r="r" b="b"/>
              <a:pathLst>
                <a:path w="3184570" h="948691">
                  <a:moveTo>
                    <a:pt x="0" y="0"/>
                  </a:moveTo>
                  <a:lnTo>
                    <a:pt x="3184570" y="0"/>
                  </a:lnTo>
                  <a:lnTo>
                    <a:pt x="3184570" y="948691"/>
                  </a:lnTo>
                  <a:lnTo>
                    <a:pt x="0" y="94869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184570" cy="98679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2700000">
            <a:off x="11700950" y="2816842"/>
            <a:ext cx="3647288" cy="3602062"/>
            <a:chOff x="0" y="0"/>
            <a:chExt cx="960603" cy="948691"/>
          </a:xfrm>
          <a:solidFill>
            <a:schemeClr val="accent1">
              <a:lumMod val="5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960603" cy="948691"/>
            </a:xfrm>
            <a:custGeom>
              <a:avLst/>
              <a:gdLst/>
              <a:ahLst/>
              <a:cxnLst/>
              <a:rect l="l" t="t" r="r" b="b"/>
              <a:pathLst>
                <a:path w="960603" h="948691">
                  <a:moveTo>
                    <a:pt x="0" y="0"/>
                  </a:moveTo>
                  <a:lnTo>
                    <a:pt x="960603" y="0"/>
                  </a:lnTo>
                  <a:lnTo>
                    <a:pt x="960603" y="948691"/>
                  </a:lnTo>
                  <a:lnTo>
                    <a:pt x="0" y="94869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960603" cy="98679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2700000">
            <a:off x="2747275" y="4173742"/>
            <a:ext cx="3647288" cy="3602062"/>
            <a:chOff x="0" y="0"/>
            <a:chExt cx="960603" cy="948691"/>
          </a:xfrm>
          <a:solidFill>
            <a:schemeClr val="accent1">
              <a:lumMod val="50000"/>
            </a:schemeClr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960603" cy="948691"/>
            </a:xfrm>
            <a:custGeom>
              <a:avLst/>
              <a:gdLst/>
              <a:ahLst/>
              <a:cxnLst/>
              <a:rect l="l" t="t" r="r" b="b"/>
              <a:pathLst>
                <a:path w="960603" h="948691">
                  <a:moveTo>
                    <a:pt x="0" y="0"/>
                  </a:moveTo>
                  <a:lnTo>
                    <a:pt x="960603" y="0"/>
                  </a:lnTo>
                  <a:lnTo>
                    <a:pt x="960603" y="948691"/>
                  </a:lnTo>
                  <a:lnTo>
                    <a:pt x="0" y="94869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960603" cy="98679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587901" y="7562737"/>
            <a:ext cx="2041499" cy="891892"/>
            <a:chOff x="0" y="0"/>
            <a:chExt cx="537679" cy="23490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37679" cy="234902"/>
            </a:xfrm>
            <a:custGeom>
              <a:avLst/>
              <a:gdLst/>
              <a:ahLst/>
              <a:cxnLst/>
              <a:rect l="l" t="t" r="r" b="b"/>
              <a:pathLst>
                <a:path w="537679" h="234902">
                  <a:moveTo>
                    <a:pt x="0" y="0"/>
                  </a:moveTo>
                  <a:lnTo>
                    <a:pt x="537679" y="0"/>
                  </a:lnTo>
                  <a:lnTo>
                    <a:pt x="537679" y="234902"/>
                  </a:lnTo>
                  <a:lnTo>
                    <a:pt x="0" y="234902"/>
                  </a:lnTo>
                  <a:close/>
                </a:path>
              </a:pathLst>
            </a:custGeom>
            <a:solidFill>
              <a:srgbClr val="003333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37679" cy="2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570919" y="7500242"/>
            <a:ext cx="2041499" cy="891892"/>
            <a:chOff x="0" y="0"/>
            <a:chExt cx="537679" cy="234902"/>
          </a:xfrm>
          <a:solidFill>
            <a:schemeClr val="accent1">
              <a:lumMod val="50000"/>
            </a:schemeClr>
          </a:solidFill>
        </p:grpSpPr>
        <p:sp>
          <p:nvSpPr>
            <p:cNvPr id="18" name="Freeform 18"/>
            <p:cNvSpPr/>
            <p:nvPr/>
          </p:nvSpPr>
          <p:spPr>
            <a:xfrm>
              <a:off x="0" y="0"/>
              <a:ext cx="537679" cy="234902"/>
            </a:xfrm>
            <a:custGeom>
              <a:avLst/>
              <a:gdLst/>
              <a:ahLst/>
              <a:cxnLst/>
              <a:rect l="l" t="t" r="r" b="b"/>
              <a:pathLst>
                <a:path w="537679" h="234902">
                  <a:moveTo>
                    <a:pt x="0" y="0"/>
                  </a:moveTo>
                  <a:lnTo>
                    <a:pt x="537679" y="0"/>
                  </a:lnTo>
                  <a:lnTo>
                    <a:pt x="537679" y="234902"/>
                  </a:lnTo>
                  <a:lnTo>
                    <a:pt x="0" y="23490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537679" cy="27300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651702" y="7552856"/>
            <a:ext cx="3538216" cy="813940"/>
            <a:chOff x="0" y="0"/>
            <a:chExt cx="982729" cy="21437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82729" cy="214371"/>
            </a:xfrm>
            <a:custGeom>
              <a:avLst/>
              <a:gdLst/>
              <a:ahLst/>
              <a:cxnLst/>
              <a:rect l="l" t="t" r="r" b="b"/>
              <a:pathLst>
                <a:path w="982729" h="214371">
                  <a:moveTo>
                    <a:pt x="0" y="0"/>
                  </a:moveTo>
                  <a:lnTo>
                    <a:pt x="982729" y="0"/>
                  </a:lnTo>
                  <a:lnTo>
                    <a:pt x="982729" y="214371"/>
                  </a:lnTo>
                  <a:lnTo>
                    <a:pt x="0" y="214371"/>
                  </a:lnTo>
                  <a:close/>
                </a:path>
              </a:pathLst>
            </a:custGeom>
            <a:solidFill>
              <a:srgbClr val="003333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982729" cy="2524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605340" y="7696000"/>
            <a:ext cx="3589266" cy="813940"/>
            <a:chOff x="0" y="0"/>
            <a:chExt cx="945321" cy="214371"/>
          </a:xfrm>
          <a:solidFill>
            <a:schemeClr val="accent1">
              <a:lumMod val="50000"/>
            </a:schemeClr>
          </a:solidFill>
        </p:grpSpPr>
        <p:sp>
          <p:nvSpPr>
            <p:cNvPr id="24" name="Freeform 24"/>
            <p:cNvSpPr/>
            <p:nvPr/>
          </p:nvSpPr>
          <p:spPr>
            <a:xfrm>
              <a:off x="0" y="0"/>
              <a:ext cx="945321" cy="214371"/>
            </a:xfrm>
            <a:custGeom>
              <a:avLst/>
              <a:gdLst/>
              <a:ahLst/>
              <a:cxnLst/>
              <a:rect l="l" t="t" r="r" b="b"/>
              <a:pathLst>
                <a:path w="945321" h="214371">
                  <a:moveTo>
                    <a:pt x="0" y="0"/>
                  </a:moveTo>
                  <a:lnTo>
                    <a:pt x="945321" y="0"/>
                  </a:lnTo>
                  <a:lnTo>
                    <a:pt x="945321" y="214371"/>
                  </a:lnTo>
                  <a:lnTo>
                    <a:pt x="0" y="21437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945321" cy="25247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987663" y="1669424"/>
            <a:ext cx="14312675" cy="6948153"/>
          </a:xfrm>
          <a:custGeom>
            <a:avLst/>
            <a:gdLst/>
            <a:ahLst/>
            <a:cxnLst/>
            <a:rect l="l" t="t" r="r" b="b"/>
            <a:pathLst>
              <a:path w="14312675" h="6948153">
                <a:moveTo>
                  <a:pt x="0" y="0"/>
                </a:moveTo>
                <a:lnTo>
                  <a:pt x="14312674" y="0"/>
                </a:lnTo>
                <a:lnTo>
                  <a:pt x="14312674" y="6948152"/>
                </a:lnTo>
                <a:lnTo>
                  <a:pt x="0" y="6948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7" name="TextBox 27"/>
          <p:cNvSpPr txBox="1"/>
          <p:nvPr/>
        </p:nvSpPr>
        <p:spPr>
          <a:xfrm>
            <a:off x="4103191" y="4117975"/>
            <a:ext cx="10081618" cy="2346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99"/>
              </a:lnSpc>
            </a:pPr>
            <a:r>
              <a:rPr lang="en-US" sz="9999" b="1" spc="-129" dirty="0">
                <a:solidFill>
                  <a:srgbClr val="00F9FF"/>
                </a:solidFill>
                <a:latin typeface="Siemens Sans Black" panose="02020A00000000000000" pitchFamily="18" charset="0"/>
                <a:ea typeface="Garet Bold"/>
                <a:cs typeface="Garet Bold"/>
                <a:sym typeface="Garet Bold"/>
              </a:rPr>
              <a:t>HACKER ATTACKE</a:t>
            </a:r>
          </a:p>
        </p:txBody>
      </p:sp>
      <p:sp>
        <p:nvSpPr>
          <p:cNvPr id="28" name="Freeform 28"/>
          <p:cNvSpPr/>
          <p:nvPr/>
        </p:nvSpPr>
        <p:spPr>
          <a:xfrm>
            <a:off x="13524594" y="7552856"/>
            <a:ext cx="1730310" cy="286288"/>
          </a:xfrm>
          <a:custGeom>
            <a:avLst/>
            <a:gdLst/>
            <a:ahLst/>
            <a:cxnLst/>
            <a:rect l="l" t="t" r="r" b="b"/>
            <a:pathLst>
              <a:path w="1730310" h="286288">
                <a:moveTo>
                  <a:pt x="0" y="0"/>
                </a:moveTo>
                <a:lnTo>
                  <a:pt x="1730310" y="0"/>
                </a:lnTo>
                <a:lnTo>
                  <a:pt x="1730310" y="286288"/>
                </a:lnTo>
                <a:lnTo>
                  <a:pt x="0" y="2862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9" name="Freeform 29"/>
          <p:cNvSpPr/>
          <p:nvPr/>
        </p:nvSpPr>
        <p:spPr>
          <a:xfrm>
            <a:off x="2840609" y="2727905"/>
            <a:ext cx="1730310" cy="286288"/>
          </a:xfrm>
          <a:custGeom>
            <a:avLst/>
            <a:gdLst/>
            <a:ahLst/>
            <a:cxnLst/>
            <a:rect l="l" t="t" r="r" b="b"/>
            <a:pathLst>
              <a:path w="1730310" h="286288">
                <a:moveTo>
                  <a:pt x="0" y="0"/>
                </a:moveTo>
                <a:lnTo>
                  <a:pt x="1730310" y="0"/>
                </a:lnTo>
                <a:lnTo>
                  <a:pt x="1730310" y="286288"/>
                </a:lnTo>
                <a:lnTo>
                  <a:pt x="0" y="2862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0" name="TextBox 30"/>
          <p:cNvSpPr txBox="1"/>
          <p:nvPr/>
        </p:nvSpPr>
        <p:spPr>
          <a:xfrm>
            <a:off x="5920905" y="2028466"/>
            <a:ext cx="4704192" cy="315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5"/>
              </a:lnSpc>
            </a:pPr>
            <a:r>
              <a:rPr lang="en-US" sz="2606" b="1" spc="-112">
                <a:solidFill>
                  <a:srgbClr val="003333"/>
                </a:solidFill>
                <a:latin typeface="Garet Bold"/>
                <a:ea typeface="Garet Bold"/>
                <a:cs typeface="Garet Bold"/>
                <a:sym typeface="Garet Bold"/>
              </a:rPr>
              <a:t>ACHTUNG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603022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3022" cy="812800"/>
            </a:xfrm>
            <a:custGeom>
              <a:avLst/>
              <a:gdLst/>
              <a:ahLst/>
              <a:cxnLst/>
              <a:rect l="l" t="t" r="r" b="b"/>
              <a:pathLst>
                <a:path w="1603022" h="812800">
                  <a:moveTo>
                    <a:pt x="1443002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1443002" y="812800"/>
                  </a:lnTo>
                  <a:lnTo>
                    <a:pt x="1603022" y="652780"/>
                  </a:lnTo>
                  <a:lnTo>
                    <a:pt x="1603022" y="160020"/>
                  </a:lnTo>
                  <a:lnTo>
                    <a:pt x="1443002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8575" cap="sq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63500" y="25400"/>
              <a:ext cx="1476022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256742" y="5143500"/>
            <a:ext cx="771958" cy="0"/>
          </a:xfrm>
          <a:prstGeom prst="line">
            <a:avLst/>
          </a:prstGeom>
          <a:ln w="38100" cap="flat">
            <a:solidFill>
              <a:schemeClr val="accent1">
                <a:lumMod val="60000"/>
                <a:lumOff val="40000"/>
              </a:schemeClr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" name="AutoShape 6"/>
          <p:cNvSpPr/>
          <p:nvPr/>
        </p:nvSpPr>
        <p:spPr>
          <a:xfrm flipH="1">
            <a:off x="17259300" y="5143500"/>
            <a:ext cx="771958" cy="0"/>
          </a:xfrm>
          <a:prstGeom prst="line">
            <a:avLst/>
          </a:prstGeom>
          <a:ln w="38100" cap="flat">
            <a:solidFill>
              <a:schemeClr val="accent1">
                <a:lumMod val="60000"/>
                <a:lumOff val="40000"/>
              </a:schemeClr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7" name="AutoShape 7"/>
          <p:cNvSpPr/>
          <p:nvPr/>
        </p:nvSpPr>
        <p:spPr>
          <a:xfrm flipV="1">
            <a:off x="9144000" y="9258300"/>
            <a:ext cx="0" cy="771958"/>
          </a:xfrm>
          <a:prstGeom prst="line">
            <a:avLst/>
          </a:prstGeom>
          <a:ln w="38100" cap="flat">
            <a:solidFill>
              <a:schemeClr val="accent1">
                <a:lumMod val="60000"/>
                <a:lumOff val="40000"/>
              </a:schemeClr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" name="AutoShape 8"/>
          <p:cNvSpPr/>
          <p:nvPr/>
        </p:nvSpPr>
        <p:spPr>
          <a:xfrm>
            <a:off x="9144000" y="256742"/>
            <a:ext cx="0" cy="771958"/>
          </a:xfrm>
          <a:prstGeom prst="line">
            <a:avLst/>
          </a:prstGeom>
          <a:ln w="38100" cap="flat">
            <a:solidFill>
              <a:schemeClr val="accent1">
                <a:lumMod val="60000"/>
                <a:lumOff val="40000"/>
              </a:schemeClr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>
            <a:off x="13021200" y="8821108"/>
            <a:ext cx="2631364" cy="181803"/>
          </a:xfrm>
          <a:custGeom>
            <a:avLst/>
            <a:gdLst/>
            <a:ahLst/>
            <a:cxnLst/>
            <a:rect l="l" t="t" r="r" b="b"/>
            <a:pathLst>
              <a:path w="2631364" h="181803">
                <a:moveTo>
                  <a:pt x="0" y="0"/>
                </a:moveTo>
                <a:lnTo>
                  <a:pt x="2631363" y="0"/>
                </a:lnTo>
                <a:lnTo>
                  <a:pt x="2631363" y="181803"/>
                </a:lnTo>
                <a:lnTo>
                  <a:pt x="0" y="181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0" name="Freeform 10"/>
          <p:cNvSpPr/>
          <p:nvPr/>
        </p:nvSpPr>
        <p:spPr>
          <a:xfrm>
            <a:off x="2797501" y="1310988"/>
            <a:ext cx="2631364" cy="181803"/>
          </a:xfrm>
          <a:custGeom>
            <a:avLst/>
            <a:gdLst/>
            <a:ahLst/>
            <a:cxnLst/>
            <a:rect l="l" t="t" r="r" b="b"/>
            <a:pathLst>
              <a:path w="2631364" h="181803">
                <a:moveTo>
                  <a:pt x="0" y="0"/>
                </a:moveTo>
                <a:lnTo>
                  <a:pt x="2631363" y="0"/>
                </a:lnTo>
                <a:lnTo>
                  <a:pt x="2631363" y="181804"/>
                </a:lnTo>
                <a:lnTo>
                  <a:pt x="0" y="181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>
            <a:off x="10578969" y="2511370"/>
            <a:ext cx="5245361" cy="5245361"/>
          </a:xfrm>
          <a:custGeom>
            <a:avLst/>
            <a:gdLst/>
            <a:ahLst/>
            <a:cxnLst/>
            <a:rect l="l" t="t" r="r" b="b"/>
            <a:pathLst>
              <a:path w="5245361" h="5245361">
                <a:moveTo>
                  <a:pt x="0" y="0"/>
                </a:moveTo>
                <a:lnTo>
                  <a:pt x="5245362" y="0"/>
                </a:lnTo>
                <a:lnTo>
                  <a:pt x="5245362" y="5245361"/>
                </a:lnTo>
                <a:lnTo>
                  <a:pt x="0" y="52453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TextBox 12"/>
          <p:cNvSpPr txBox="1"/>
          <p:nvPr/>
        </p:nvSpPr>
        <p:spPr>
          <a:xfrm>
            <a:off x="2041680" y="2400300"/>
            <a:ext cx="7407120" cy="2112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5399" b="1" spc="-140" dirty="0">
                <a:solidFill>
                  <a:schemeClr val="accent1">
                    <a:lumMod val="60000"/>
                    <a:lumOff val="40000"/>
                  </a:schemeClr>
                </a:solidFill>
                <a:latin typeface="Siemens Sans Black" panose="02020A00000000000000" pitchFamily="18" charset="0"/>
                <a:ea typeface="Garet Bold"/>
                <a:cs typeface="Garet Bold"/>
                <a:sym typeface="Garet Bold"/>
              </a:rPr>
              <a:t>WEHRE DIE HACKER ATTACKE AB, BEVOR ES ZU SPÄT IST!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41680" y="4689756"/>
            <a:ext cx="6885832" cy="3358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9"/>
              </a:lnSpc>
            </a:pPr>
            <a:r>
              <a:rPr lang="en-US" sz="2606" b="1" spc="101" dirty="0">
                <a:solidFill>
                  <a:schemeClr val="accent1">
                    <a:lumMod val="60000"/>
                    <a:lumOff val="40000"/>
                  </a:schemeClr>
                </a:solidFill>
                <a:latin typeface="Siemens Sans Black" panose="02020A00000000000000" pitchFamily="18" charset="0"/>
                <a:ea typeface="Garet Bold"/>
                <a:cs typeface="Garet Bold"/>
                <a:sym typeface="Garet Bold"/>
              </a:rPr>
              <a:t>JEMAND HAT VIVANOVA PHARMACEUTICALS GEHACKT UND DROHT, DIE HERSTELLUNG WICHTIGER MEDIKAMENTE ZU STOPPEN. DIE ZEIT LÄUFT! </a:t>
            </a:r>
          </a:p>
          <a:p>
            <a:pPr algn="l">
              <a:lnSpc>
                <a:spcPts val="3309"/>
              </a:lnSpc>
            </a:pPr>
            <a:endParaRPr lang="en-US" sz="2606" b="1" spc="101" dirty="0">
              <a:solidFill>
                <a:schemeClr val="accent1">
                  <a:lumMod val="60000"/>
                  <a:lumOff val="40000"/>
                </a:schemeClr>
              </a:solidFill>
              <a:latin typeface="Siemens Sans Black" panose="02020A00000000000000" pitchFamily="18" charset="0"/>
              <a:ea typeface="Garet Bold"/>
              <a:cs typeface="Garet Bold"/>
              <a:sym typeface="Garet Bold"/>
            </a:endParaRPr>
          </a:p>
          <a:p>
            <a:pPr algn="l">
              <a:lnSpc>
                <a:spcPts val="3309"/>
              </a:lnSpc>
            </a:pPr>
            <a:r>
              <a:rPr lang="en-US" sz="2606" b="1" spc="101" dirty="0">
                <a:solidFill>
                  <a:schemeClr val="accent1">
                    <a:lumMod val="60000"/>
                    <a:lumOff val="40000"/>
                  </a:schemeClr>
                </a:solidFill>
                <a:latin typeface="Siemens Sans Black" panose="02020A00000000000000" pitchFamily="18" charset="0"/>
                <a:ea typeface="Garet Bold"/>
                <a:cs typeface="Garet Bold"/>
                <a:sym typeface="Garet Bold"/>
              </a:rPr>
              <a:t>SCANNE DEN QR-CODE UND WEHRE DIE ATTACKE AB.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62714" y="1912739"/>
            <a:ext cx="11532595" cy="3976040"/>
            <a:chOff x="0" y="-38100"/>
            <a:chExt cx="3037391" cy="10471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37391" cy="1009087"/>
            </a:xfrm>
            <a:custGeom>
              <a:avLst/>
              <a:gdLst/>
              <a:ahLst/>
              <a:cxnLst/>
              <a:rect l="l" t="t" r="r" b="b"/>
              <a:pathLst>
                <a:path w="3037391" h="1009087">
                  <a:moveTo>
                    <a:pt x="0" y="0"/>
                  </a:moveTo>
                  <a:lnTo>
                    <a:pt x="3037391" y="0"/>
                  </a:lnTo>
                  <a:lnTo>
                    <a:pt x="3037391" y="1009087"/>
                  </a:lnTo>
                  <a:lnTo>
                    <a:pt x="0" y="10090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037391" cy="1047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103191" y="4579883"/>
            <a:ext cx="12091415" cy="3602062"/>
            <a:chOff x="0" y="0"/>
            <a:chExt cx="3184570" cy="948691"/>
          </a:xfrm>
          <a:solidFill>
            <a:schemeClr val="accent1">
              <a:lumMod val="5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3184570" cy="948691"/>
            </a:xfrm>
            <a:custGeom>
              <a:avLst/>
              <a:gdLst/>
              <a:ahLst/>
              <a:cxnLst/>
              <a:rect l="l" t="t" r="r" b="b"/>
              <a:pathLst>
                <a:path w="3184570" h="948691">
                  <a:moveTo>
                    <a:pt x="0" y="0"/>
                  </a:moveTo>
                  <a:lnTo>
                    <a:pt x="3184570" y="0"/>
                  </a:lnTo>
                  <a:lnTo>
                    <a:pt x="3184570" y="948691"/>
                  </a:lnTo>
                  <a:lnTo>
                    <a:pt x="0" y="94869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184570" cy="98679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2700000">
            <a:off x="11700950" y="2816842"/>
            <a:ext cx="3647288" cy="3602062"/>
            <a:chOff x="0" y="0"/>
            <a:chExt cx="960603" cy="948691"/>
          </a:xfrm>
          <a:solidFill>
            <a:schemeClr val="accent1">
              <a:lumMod val="5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960603" cy="948691"/>
            </a:xfrm>
            <a:custGeom>
              <a:avLst/>
              <a:gdLst/>
              <a:ahLst/>
              <a:cxnLst/>
              <a:rect l="l" t="t" r="r" b="b"/>
              <a:pathLst>
                <a:path w="960603" h="948691">
                  <a:moveTo>
                    <a:pt x="0" y="0"/>
                  </a:moveTo>
                  <a:lnTo>
                    <a:pt x="960603" y="0"/>
                  </a:lnTo>
                  <a:lnTo>
                    <a:pt x="960603" y="948691"/>
                  </a:lnTo>
                  <a:lnTo>
                    <a:pt x="0" y="94869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960603" cy="98679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2700000">
            <a:off x="2747275" y="4173742"/>
            <a:ext cx="3647288" cy="3602062"/>
            <a:chOff x="0" y="0"/>
            <a:chExt cx="960603" cy="948691"/>
          </a:xfrm>
          <a:solidFill>
            <a:schemeClr val="accent1">
              <a:lumMod val="50000"/>
            </a:schemeClr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960603" cy="948691"/>
            </a:xfrm>
            <a:custGeom>
              <a:avLst/>
              <a:gdLst/>
              <a:ahLst/>
              <a:cxnLst/>
              <a:rect l="l" t="t" r="r" b="b"/>
              <a:pathLst>
                <a:path w="960603" h="948691">
                  <a:moveTo>
                    <a:pt x="0" y="0"/>
                  </a:moveTo>
                  <a:lnTo>
                    <a:pt x="960603" y="0"/>
                  </a:lnTo>
                  <a:lnTo>
                    <a:pt x="960603" y="948691"/>
                  </a:lnTo>
                  <a:lnTo>
                    <a:pt x="0" y="94869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960603" cy="98679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428975" y="7562737"/>
            <a:ext cx="2041499" cy="891892"/>
            <a:chOff x="0" y="0"/>
            <a:chExt cx="537679" cy="23490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37679" cy="234902"/>
            </a:xfrm>
            <a:custGeom>
              <a:avLst/>
              <a:gdLst/>
              <a:ahLst/>
              <a:cxnLst/>
              <a:rect l="l" t="t" r="r" b="b"/>
              <a:pathLst>
                <a:path w="537679" h="234902">
                  <a:moveTo>
                    <a:pt x="0" y="0"/>
                  </a:moveTo>
                  <a:lnTo>
                    <a:pt x="537679" y="0"/>
                  </a:lnTo>
                  <a:lnTo>
                    <a:pt x="537679" y="234902"/>
                  </a:lnTo>
                  <a:lnTo>
                    <a:pt x="0" y="234902"/>
                  </a:lnTo>
                  <a:close/>
                </a:path>
              </a:pathLst>
            </a:custGeom>
            <a:solidFill>
              <a:srgbClr val="003333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37679" cy="2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570919" y="7500242"/>
            <a:ext cx="2041499" cy="891892"/>
            <a:chOff x="0" y="0"/>
            <a:chExt cx="537679" cy="234902"/>
          </a:xfrm>
          <a:solidFill>
            <a:schemeClr val="accent1">
              <a:lumMod val="50000"/>
            </a:schemeClr>
          </a:solidFill>
        </p:grpSpPr>
        <p:sp>
          <p:nvSpPr>
            <p:cNvPr id="18" name="Freeform 18"/>
            <p:cNvSpPr/>
            <p:nvPr/>
          </p:nvSpPr>
          <p:spPr>
            <a:xfrm>
              <a:off x="0" y="0"/>
              <a:ext cx="537679" cy="234902"/>
            </a:xfrm>
            <a:custGeom>
              <a:avLst/>
              <a:gdLst/>
              <a:ahLst/>
              <a:cxnLst/>
              <a:rect l="l" t="t" r="r" b="b"/>
              <a:pathLst>
                <a:path w="537679" h="234902">
                  <a:moveTo>
                    <a:pt x="0" y="0"/>
                  </a:moveTo>
                  <a:lnTo>
                    <a:pt x="537679" y="0"/>
                  </a:lnTo>
                  <a:lnTo>
                    <a:pt x="537679" y="234902"/>
                  </a:lnTo>
                  <a:lnTo>
                    <a:pt x="0" y="23490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537679" cy="27300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463306" y="7552856"/>
            <a:ext cx="3731299" cy="813940"/>
            <a:chOff x="0" y="0"/>
            <a:chExt cx="982729" cy="21437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82729" cy="214371"/>
            </a:xfrm>
            <a:custGeom>
              <a:avLst/>
              <a:gdLst/>
              <a:ahLst/>
              <a:cxnLst/>
              <a:rect l="l" t="t" r="r" b="b"/>
              <a:pathLst>
                <a:path w="982729" h="214371">
                  <a:moveTo>
                    <a:pt x="0" y="0"/>
                  </a:moveTo>
                  <a:lnTo>
                    <a:pt x="982729" y="0"/>
                  </a:lnTo>
                  <a:lnTo>
                    <a:pt x="982729" y="214371"/>
                  </a:lnTo>
                  <a:lnTo>
                    <a:pt x="0" y="214371"/>
                  </a:lnTo>
                  <a:close/>
                </a:path>
              </a:pathLst>
            </a:custGeom>
            <a:solidFill>
              <a:srgbClr val="003333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982729" cy="2524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605340" y="7696000"/>
            <a:ext cx="3589266" cy="813940"/>
            <a:chOff x="0" y="0"/>
            <a:chExt cx="945321" cy="214371"/>
          </a:xfrm>
          <a:solidFill>
            <a:schemeClr val="accent1">
              <a:lumMod val="50000"/>
            </a:schemeClr>
          </a:solidFill>
        </p:grpSpPr>
        <p:sp>
          <p:nvSpPr>
            <p:cNvPr id="24" name="Freeform 24"/>
            <p:cNvSpPr/>
            <p:nvPr/>
          </p:nvSpPr>
          <p:spPr>
            <a:xfrm>
              <a:off x="0" y="0"/>
              <a:ext cx="945321" cy="214371"/>
            </a:xfrm>
            <a:custGeom>
              <a:avLst/>
              <a:gdLst/>
              <a:ahLst/>
              <a:cxnLst/>
              <a:rect l="l" t="t" r="r" b="b"/>
              <a:pathLst>
                <a:path w="945321" h="214371">
                  <a:moveTo>
                    <a:pt x="0" y="0"/>
                  </a:moveTo>
                  <a:lnTo>
                    <a:pt x="945321" y="0"/>
                  </a:lnTo>
                  <a:lnTo>
                    <a:pt x="945321" y="214371"/>
                  </a:lnTo>
                  <a:lnTo>
                    <a:pt x="0" y="21437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945321" cy="25247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987663" y="1669424"/>
            <a:ext cx="14312675" cy="6948153"/>
          </a:xfrm>
          <a:custGeom>
            <a:avLst/>
            <a:gdLst/>
            <a:ahLst/>
            <a:cxnLst/>
            <a:rect l="l" t="t" r="r" b="b"/>
            <a:pathLst>
              <a:path w="14312675" h="6948153">
                <a:moveTo>
                  <a:pt x="0" y="0"/>
                </a:moveTo>
                <a:lnTo>
                  <a:pt x="14312674" y="0"/>
                </a:lnTo>
                <a:lnTo>
                  <a:pt x="14312674" y="6948152"/>
                </a:lnTo>
                <a:lnTo>
                  <a:pt x="0" y="6948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27" name="TextBox 27"/>
          <p:cNvSpPr txBox="1"/>
          <p:nvPr/>
        </p:nvSpPr>
        <p:spPr>
          <a:xfrm>
            <a:off x="4118431" y="3363373"/>
            <a:ext cx="10081618" cy="4425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11000" b="1" spc="-129" dirty="0">
                <a:solidFill>
                  <a:schemeClr val="accent1">
                    <a:lumMod val="60000"/>
                    <a:lumOff val="40000"/>
                  </a:schemeClr>
                </a:solidFill>
                <a:latin typeface="Siemens Sans Black" panose="02020A00000000000000" pitchFamily="18" charset="0"/>
                <a:ea typeface="Garet Bold"/>
                <a:cs typeface="Garet Bold"/>
                <a:sym typeface="Garet Bold"/>
              </a:rPr>
              <a:t>DATEN SIND DAS GOLD DER DIGITALEN WELT.</a:t>
            </a:r>
          </a:p>
        </p:txBody>
      </p:sp>
      <p:sp>
        <p:nvSpPr>
          <p:cNvPr id="28" name="Freeform 28"/>
          <p:cNvSpPr/>
          <p:nvPr/>
        </p:nvSpPr>
        <p:spPr>
          <a:xfrm>
            <a:off x="13524594" y="7552856"/>
            <a:ext cx="1730310" cy="286288"/>
          </a:xfrm>
          <a:custGeom>
            <a:avLst/>
            <a:gdLst/>
            <a:ahLst/>
            <a:cxnLst/>
            <a:rect l="l" t="t" r="r" b="b"/>
            <a:pathLst>
              <a:path w="1730310" h="286288">
                <a:moveTo>
                  <a:pt x="0" y="0"/>
                </a:moveTo>
                <a:lnTo>
                  <a:pt x="1730310" y="0"/>
                </a:lnTo>
                <a:lnTo>
                  <a:pt x="1730310" y="286288"/>
                </a:lnTo>
                <a:lnTo>
                  <a:pt x="0" y="2862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9" name="Freeform 29"/>
          <p:cNvSpPr/>
          <p:nvPr/>
        </p:nvSpPr>
        <p:spPr>
          <a:xfrm>
            <a:off x="2840609" y="2727905"/>
            <a:ext cx="1730310" cy="286288"/>
          </a:xfrm>
          <a:custGeom>
            <a:avLst/>
            <a:gdLst/>
            <a:ahLst/>
            <a:cxnLst/>
            <a:rect l="l" t="t" r="r" b="b"/>
            <a:pathLst>
              <a:path w="1730310" h="286288">
                <a:moveTo>
                  <a:pt x="0" y="0"/>
                </a:moveTo>
                <a:lnTo>
                  <a:pt x="1730310" y="0"/>
                </a:lnTo>
                <a:lnTo>
                  <a:pt x="1730310" y="286288"/>
                </a:lnTo>
                <a:lnTo>
                  <a:pt x="0" y="2862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228EBF-9341-032F-FE7B-EF3976585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DE0CC0D6-F3A1-1E21-720D-40396B0F4999}"/>
              </a:ext>
            </a:extLst>
          </p:cNvPr>
          <p:cNvSpPr/>
          <p:nvPr/>
        </p:nvSpPr>
        <p:spPr>
          <a:xfrm>
            <a:off x="256742" y="5143500"/>
            <a:ext cx="771958" cy="0"/>
          </a:xfrm>
          <a:prstGeom prst="line">
            <a:avLst/>
          </a:prstGeom>
          <a:ln w="38100" cap="flat">
            <a:solidFill>
              <a:schemeClr val="accent1">
                <a:lumMod val="60000"/>
                <a:lumOff val="40000"/>
              </a:schemeClr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853E0FAC-D46E-6880-19BC-24EC98F0A0E7}"/>
              </a:ext>
            </a:extLst>
          </p:cNvPr>
          <p:cNvSpPr/>
          <p:nvPr/>
        </p:nvSpPr>
        <p:spPr>
          <a:xfrm flipH="1">
            <a:off x="17259300" y="5143500"/>
            <a:ext cx="771958" cy="0"/>
          </a:xfrm>
          <a:prstGeom prst="line">
            <a:avLst/>
          </a:prstGeom>
          <a:ln w="38100" cap="flat">
            <a:solidFill>
              <a:schemeClr val="accent1">
                <a:lumMod val="60000"/>
                <a:lumOff val="40000"/>
              </a:schemeClr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F85E0F9-0222-0460-8FD4-C1AD5AB324DB}"/>
              </a:ext>
            </a:extLst>
          </p:cNvPr>
          <p:cNvGrpSpPr/>
          <p:nvPr/>
        </p:nvGrpSpPr>
        <p:grpSpPr>
          <a:xfrm>
            <a:off x="9381566" y="1028700"/>
            <a:ext cx="7877734" cy="8229600"/>
            <a:chOff x="0" y="0"/>
            <a:chExt cx="812800" cy="84910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FFF08EC-3107-0545-67AE-58D00EC206CA}"/>
                </a:ext>
              </a:extLst>
            </p:cNvPr>
            <p:cNvSpPr/>
            <p:nvPr/>
          </p:nvSpPr>
          <p:spPr>
            <a:xfrm>
              <a:off x="0" y="0"/>
              <a:ext cx="812800" cy="849104"/>
            </a:xfrm>
            <a:custGeom>
              <a:avLst/>
              <a:gdLst/>
              <a:ahLst/>
              <a:cxnLst/>
              <a:rect l="l" t="t" r="r" b="b"/>
              <a:pathLst>
                <a:path w="812800" h="849104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89084"/>
                  </a:lnTo>
                  <a:lnTo>
                    <a:pt x="160020" y="849104"/>
                  </a:lnTo>
                  <a:lnTo>
                    <a:pt x="652780" y="849104"/>
                  </a:lnTo>
                  <a:lnTo>
                    <a:pt x="812800" y="689084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4700"/>
                        </a14:imgEffect>
                      </a14:imgLayer>
                    </a14:imgProps>
                  </a:ext>
                </a:extLst>
              </a:blip>
              <a:stretch>
                <a:fillRect l="-15122" r="-67750"/>
              </a:stretch>
            </a:blipFill>
            <a:ln w="38100" cap="sq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0549E49B-C715-99EE-06EA-7B22AD02AEF5}"/>
              </a:ext>
            </a:extLst>
          </p:cNvPr>
          <p:cNvGrpSpPr/>
          <p:nvPr/>
        </p:nvGrpSpPr>
        <p:grpSpPr>
          <a:xfrm>
            <a:off x="1028700" y="1028700"/>
            <a:ext cx="8115300" cy="8229600"/>
            <a:chOff x="0" y="0"/>
            <a:chExt cx="2441259" cy="2475643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7374159-C1EA-204A-A47B-35E6E00F1A28}"/>
                </a:ext>
              </a:extLst>
            </p:cNvPr>
            <p:cNvSpPr/>
            <p:nvPr/>
          </p:nvSpPr>
          <p:spPr>
            <a:xfrm>
              <a:off x="0" y="0"/>
              <a:ext cx="2441259" cy="2475643"/>
            </a:xfrm>
            <a:custGeom>
              <a:avLst/>
              <a:gdLst/>
              <a:ahLst/>
              <a:cxnLst/>
              <a:rect l="l" t="t" r="r" b="b"/>
              <a:pathLst>
                <a:path w="2441259" h="2475643">
                  <a:moveTo>
                    <a:pt x="2281239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2315623"/>
                  </a:lnTo>
                  <a:lnTo>
                    <a:pt x="160020" y="2475643"/>
                  </a:lnTo>
                  <a:lnTo>
                    <a:pt x="2281239" y="2475643"/>
                  </a:lnTo>
                  <a:lnTo>
                    <a:pt x="2441259" y="2315623"/>
                  </a:lnTo>
                  <a:lnTo>
                    <a:pt x="2441259" y="160020"/>
                  </a:lnTo>
                  <a:lnTo>
                    <a:pt x="228123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8575" cap="sq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E7699AED-74D4-1FB0-FA72-6DFE4FA26F32}"/>
                </a:ext>
              </a:extLst>
            </p:cNvPr>
            <p:cNvSpPr txBox="1"/>
            <p:nvPr/>
          </p:nvSpPr>
          <p:spPr>
            <a:xfrm>
              <a:off x="63500" y="25400"/>
              <a:ext cx="2314259" cy="2386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F45D375D-4C7B-1F92-15FF-2984E7F07386}"/>
              </a:ext>
            </a:extLst>
          </p:cNvPr>
          <p:cNvSpPr txBox="1"/>
          <p:nvPr/>
        </p:nvSpPr>
        <p:spPr>
          <a:xfrm>
            <a:off x="1570560" y="2330937"/>
            <a:ext cx="5963547" cy="1413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5400" b="1" spc="-140" dirty="0">
                <a:solidFill>
                  <a:srgbClr val="00F9FF"/>
                </a:solidFill>
                <a:latin typeface="Siemens Sans Black" panose="02020A00000000000000" pitchFamily="18" charset="0"/>
                <a:ea typeface="Garet Bold"/>
                <a:cs typeface="Garet Bold"/>
                <a:sym typeface="Garet Bold"/>
              </a:rPr>
              <a:t>DER WERT VON DATEN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8380C30-886E-356F-FF0E-60755BF75779}"/>
              </a:ext>
            </a:extLst>
          </p:cNvPr>
          <p:cNvSpPr/>
          <p:nvPr/>
        </p:nvSpPr>
        <p:spPr>
          <a:xfrm>
            <a:off x="1570560" y="1492792"/>
            <a:ext cx="2631364" cy="181803"/>
          </a:xfrm>
          <a:custGeom>
            <a:avLst/>
            <a:gdLst/>
            <a:ahLst/>
            <a:cxnLst/>
            <a:rect l="l" t="t" r="r" b="b"/>
            <a:pathLst>
              <a:path w="2631364" h="181803">
                <a:moveTo>
                  <a:pt x="0" y="0"/>
                </a:moveTo>
                <a:lnTo>
                  <a:pt x="2631364" y="0"/>
                </a:lnTo>
                <a:lnTo>
                  <a:pt x="2631364" y="181803"/>
                </a:lnTo>
                <a:lnTo>
                  <a:pt x="0" y="181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EFCE13C-536F-04BB-015B-8AE1CB1566D3}"/>
              </a:ext>
            </a:extLst>
          </p:cNvPr>
          <p:cNvSpPr/>
          <p:nvPr/>
        </p:nvSpPr>
        <p:spPr>
          <a:xfrm>
            <a:off x="6218426" y="8514948"/>
            <a:ext cx="2631364" cy="181803"/>
          </a:xfrm>
          <a:custGeom>
            <a:avLst/>
            <a:gdLst/>
            <a:ahLst/>
            <a:cxnLst/>
            <a:rect l="l" t="t" r="r" b="b"/>
            <a:pathLst>
              <a:path w="2631364" h="181803">
                <a:moveTo>
                  <a:pt x="0" y="0"/>
                </a:moveTo>
                <a:lnTo>
                  <a:pt x="2631364" y="0"/>
                </a:lnTo>
                <a:lnTo>
                  <a:pt x="2631364" y="181803"/>
                </a:lnTo>
                <a:lnTo>
                  <a:pt x="0" y="181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AEE7E71C-4AC9-E58D-0A04-6D24992A793B}"/>
              </a:ext>
            </a:extLst>
          </p:cNvPr>
          <p:cNvSpPr txBox="1"/>
          <p:nvPr/>
        </p:nvSpPr>
        <p:spPr>
          <a:xfrm>
            <a:off x="1570560" y="3972285"/>
            <a:ext cx="6460830" cy="3180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7"/>
              </a:lnSpc>
            </a:pPr>
            <a:r>
              <a:rPr lang="de-DE" sz="2606" spc="101" dirty="0">
                <a:solidFill>
                  <a:schemeClr val="accent1">
                    <a:lumMod val="60000"/>
                    <a:lumOff val="40000"/>
                  </a:schemeClr>
                </a:solidFill>
                <a:latin typeface="Siemens Sans Black" panose="02020A00000000000000" pitchFamily="18" charset="0"/>
                <a:ea typeface="Garet"/>
                <a:cs typeface="Garet"/>
                <a:sym typeface="Garet"/>
              </a:rPr>
              <a:t>KREDITKARTENDATEN AUS DEUTSCHLAND: </a:t>
            </a:r>
            <a:r>
              <a:rPr lang="de-DE" sz="2606" b="1" spc="101" dirty="0">
                <a:solidFill>
                  <a:schemeClr val="accent1">
                    <a:lumMod val="60000"/>
                    <a:lumOff val="40000"/>
                  </a:schemeClr>
                </a:solidFill>
                <a:latin typeface="Siemens Sans Black" panose="02020A00000000000000" pitchFamily="18" charset="0"/>
                <a:ea typeface="Garet"/>
                <a:cs typeface="Garet"/>
                <a:sym typeface="Garet"/>
              </a:rPr>
              <a:t>ca. 15 Euro </a:t>
            </a:r>
          </a:p>
          <a:p>
            <a:pPr algn="l">
              <a:lnSpc>
                <a:spcPts val="3127"/>
              </a:lnSpc>
            </a:pPr>
            <a:endParaRPr lang="de-DE" sz="2606" spc="101" dirty="0">
              <a:solidFill>
                <a:schemeClr val="accent1">
                  <a:lumMod val="60000"/>
                  <a:lumOff val="40000"/>
                </a:schemeClr>
              </a:solidFill>
              <a:latin typeface="Siemens Sans Black" panose="02020A00000000000000" pitchFamily="18" charset="0"/>
              <a:ea typeface="Garet"/>
              <a:cs typeface="Garet"/>
              <a:sym typeface="Garet"/>
            </a:endParaRPr>
          </a:p>
          <a:p>
            <a:pPr algn="l">
              <a:lnSpc>
                <a:spcPts val="3127"/>
              </a:lnSpc>
            </a:pPr>
            <a:r>
              <a:rPr lang="de-DE" sz="2606" spc="101" dirty="0">
                <a:solidFill>
                  <a:schemeClr val="accent1">
                    <a:lumMod val="60000"/>
                    <a:lumOff val="40000"/>
                  </a:schemeClr>
                </a:solidFill>
                <a:latin typeface="Siemens Sans Black" panose="02020A00000000000000" pitchFamily="18" charset="0"/>
                <a:ea typeface="Garet"/>
                <a:cs typeface="Garet"/>
                <a:sym typeface="Garet"/>
              </a:rPr>
              <a:t>ZUGANGSDATEN ZU STREAMING-DIENSTEN: </a:t>
            </a:r>
            <a:r>
              <a:rPr lang="de-DE" sz="2606" b="1" spc="101" dirty="0">
                <a:solidFill>
                  <a:schemeClr val="accent1">
                    <a:lumMod val="60000"/>
                    <a:lumOff val="40000"/>
                  </a:schemeClr>
                </a:solidFill>
                <a:latin typeface="Siemens Sans Black" panose="02020A00000000000000" pitchFamily="18" charset="0"/>
                <a:ea typeface="Garet"/>
                <a:cs typeface="Garet"/>
                <a:sym typeface="Garet"/>
              </a:rPr>
              <a:t>ca. 10-35 Euro (je nach Anbieter) </a:t>
            </a:r>
          </a:p>
          <a:p>
            <a:pPr algn="l">
              <a:lnSpc>
                <a:spcPts val="3127"/>
              </a:lnSpc>
            </a:pPr>
            <a:endParaRPr lang="de-DE" sz="2606" spc="101" dirty="0">
              <a:solidFill>
                <a:schemeClr val="accent1">
                  <a:lumMod val="60000"/>
                  <a:lumOff val="40000"/>
                </a:schemeClr>
              </a:solidFill>
              <a:latin typeface="Siemens Sans Black" panose="02020A00000000000000" pitchFamily="18" charset="0"/>
              <a:ea typeface="Garet"/>
              <a:cs typeface="Garet"/>
              <a:sym typeface="Garet"/>
            </a:endParaRPr>
          </a:p>
          <a:p>
            <a:pPr algn="l">
              <a:lnSpc>
                <a:spcPts val="3127"/>
              </a:lnSpc>
            </a:pPr>
            <a:r>
              <a:rPr lang="de-DE" sz="2606" spc="101" dirty="0">
                <a:solidFill>
                  <a:schemeClr val="accent1">
                    <a:lumMod val="60000"/>
                    <a:lumOff val="40000"/>
                  </a:schemeClr>
                </a:solidFill>
                <a:latin typeface="Siemens Sans Black" panose="02020A00000000000000" pitchFamily="18" charset="0"/>
                <a:ea typeface="Garet"/>
                <a:cs typeface="Garet"/>
                <a:sym typeface="Garet"/>
              </a:rPr>
              <a:t>E-MAIL-KONTO:</a:t>
            </a:r>
          </a:p>
          <a:p>
            <a:pPr algn="l">
              <a:lnSpc>
                <a:spcPts val="3127"/>
              </a:lnSpc>
            </a:pPr>
            <a:r>
              <a:rPr lang="de-DE" sz="2606" b="1" spc="101" dirty="0">
                <a:solidFill>
                  <a:schemeClr val="accent1">
                    <a:lumMod val="60000"/>
                    <a:lumOff val="40000"/>
                  </a:schemeClr>
                </a:solidFill>
                <a:latin typeface="Siemens Sans Black" panose="02020A00000000000000" pitchFamily="18" charset="0"/>
                <a:ea typeface="Garet"/>
                <a:cs typeface="Garet"/>
                <a:sym typeface="Garet"/>
              </a:rPr>
              <a:t>ca. 10-45 Euro </a:t>
            </a:r>
          </a:p>
        </p:txBody>
      </p:sp>
    </p:spTree>
    <p:extLst>
      <p:ext uri="{BB962C8B-B14F-4D97-AF65-F5344CB8AC3E}">
        <p14:creationId xmlns:p14="http://schemas.microsoft.com/office/powerpoint/2010/main" val="141182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6742" y="5143500"/>
            <a:ext cx="771958" cy="0"/>
          </a:xfrm>
          <a:prstGeom prst="line">
            <a:avLst/>
          </a:prstGeom>
          <a:ln w="38100" cap="flat">
            <a:solidFill>
              <a:schemeClr val="accent1">
                <a:lumMod val="60000"/>
                <a:lumOff val="40000"/>
              </a:schemeClr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" name="AutoShape 3"/>
          <p:cNvSpPr/>
          <p:nvPr/>
        </p:nvSpPr>
        <p:spPr>
          <a:xfrm flipH="1">
            <a:off x="17259300" y="5143500"/>
            <a:ext cx="771958" cy="0"/>
          </a:xfrm>
          <a:prstGeom prst="line">
            <a:avLst/>
          </a:prstGeom>
          <a:ln w="38100" cap="flat">
            <a:solidFill>
              <a:schemeClr val="accent1">
                <a:lumMod val="60000"/>
                <a:lumOff val="40000"/>
              </a:schemeClr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9381566" y="1028700"/>
            <a:ext cx="7877734" cy="8229600"/>
            <a:chOff x="0" y="0"/>
            <a:chExt cx="812800" cy="8491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49104"/>
            </a:xfrm>
            <a:custGeom>
              <a:avLst/>
              <a:gdLst/>
              <a:ahLst/>
              <a:cxnLst/>
              <a:rect l="l" t="t" r="r" b="b"/>
              <a:pathLst>
                <a:path w="812800" h="849104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89084"/>
                  </a:lnTo>
                  <a:lnTo>
                    <a:pt x="160020" y="849104"/>
                  </a:lnTo>
                  <a:lnTo>
                    <a:pt x="652780" y="849104"/>
                  </a:lnTo>
                  <a:lnTo>
                    <a:pt x="812800" y="689084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4700"/>
                        </a14:imgEffect>
                      </a14:imgLayer>
                    </a14:imgProps>
                  </a:ext>
                </a:extLst>
              </a:blip>
              <a:stretch>
                <a:fillRect l="-15122" r="-67750"/>
              </a:stretch>
            </a:blipFill>
            <a:ln w="38100" cap="sq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8115300" cy="8229600"/>
            <a:chOff x="0" y="0"/>
            <a:chExt cx="2441259" cy="24756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41259" cy="2475643"/>
            </a:xfrm>
            <a:custGeom>
              <a:avLst/>
              <a:gdLst/>
              <a:ahLst/>
              <a:cxnLst/>
              <a:rect l="l" t="t" r="r" b="b"/>
              <a:pathLst>
                <a:path w="2441259" h="2475643">
                  <a:moveTo>
                    <a:pt x="2281239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2315623"/>
                  </a:lnTo>
                  <a:lnTo>
                    <a:pt x="160020" y="2475643"/>
                  </a:lnTo>
                  <a:lnTo>
                    <a:pt x="2281239" y="2475643"/>
                  </a:lnTo>
                  <a:lnTo>
                    <a:pt x="2441259" y="2315623"/>
                  </a:lnTo>
                  <a:lnTo>
                    <a:pt x="2441259" y="160020"/>
                  </a:lnTo>
                  <a:lnTo>
                    <a:pt x="228123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8575" cap="sq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3500" y="25400"/>
              <a:ext cx="2314259" cy="2386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70560" y="2330937"/>
            <a:ext cx="5963547" cy="1413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5400" b="1" spc="-140" dirty="0">
                <a:solidFill>
                  <a:srgbClr val="00F9FF"/>
                </a:solidFill>
                <a:latin typeface="Siemens Sans Black" panose="02020A00000000000000" pitchFamily="18" charset="0"/>
                <a:ea typeface="Garet Bold"/>
                <a:cs typeface="Garet Bold"/>
                <a:sym typeface="Garet Bold"/>
              </a:rPr>
              <a:t>DER WERT VON DATEN</a:t>
            </a:r>
          </a:p>
        </p:txBody>
      </p:sp>
      <p:sp>
        <p:nvSpPr>
          <p:cNvPr id="10" name="Freeform 10"/>
          <p:cNvSpPr/>
          <p:nvPr/>
        </p:nvSpPr>
        <p:spPr>
          <a:xfrm>
            <a:off x="1570560" y="1492792"/>
            <a:ext cx="2631364" cy="181803"/>
          </a:xfrm>
          <a:custGeom>
            <a:avLst/>
            <a:gdLst/>
            <a:ahLst/>
            <a:cxnLst/>
            <a:rect l="l" t="t" r="r" b="b"/>
            <a:pathLst>
              <a:path w="2631364" h="181803">
                <a:moveTo>
                  <a:pt x="0" y="0"/>
                </a:moveTo>
                <a:lnTo>
                  <a:pt x="2631364" y="0"/>
                </a:lnTo>
                <a:lnTo>
                  <a:pt x="2631364" y="181803"/>
                </a:lnTo>
                <a:lnTo>
                  <a:pt x="0" y="181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>
            <a:off x="6218426" y="8514948"/>
            <a:ext cx="2631364" cy="181803"/>
          </a:xfrm>
          <a:custGeom>
            <a:avLst/>
            <a:gdLst/>
            <a:ahLst/>
            <a:cxnLst/>
            <a:rect l="l" t="t" r="r" b="b"/>
            <a:pathLst>
              <a:path w="2631364" h="181803">
                <a:moveTo>
                  <a:pt x="0" y="0"/>
                </a:moveTo>
                <a:lnTo>
                  <a:pt x="2631364" y="0"/>
                </a:lnTo>
                <a:lnTo>
                  <a:pt x="2631364" y="181803"/>
                </a:lnTo>
                <a:lnTo>
                  <a:pt x="0" y="181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TextBox 12"/>
          <p:cNvSpPr txBox="1"/>
          <p:nvPr/>
        </p:nvSpPr>
        <p:spPr>
          <a:xfrm>
            <a:off x="1570560" y="3972285"/>
            <a:ext cx="6460830" cy="3975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7"/>
              </a:lnSpc>
            </a:pPr>
            <a:r>
              <a:rPr lang="en-US" sz="2606" spc="101" dirty="0">
                <a:solidFill>
                  <a:schemeClr val="accent1">
                    <a:lumMod val="60000"/>
                    <a:lumOff val="40000"/>
                  </a:schemeClr>
                </a:solidFill>
                <a:latin typeface="Siemens Sans Black" panose="02020A00000000000000" pitchFamily="18" charset="0"/>
                <a:ea typeface="Garet"/>
                <a:cs typeface="Garet"/>
                <a:sym typeface="Garet"/>
              </a:rPr>
              <a:t>GESUNDHEITSAKTE:</a:t>
            </a:r>
            <a:r>
              <a:rPr lang="en-US" sz="2606" b="1" spc="101" dirty="0">
                <a:solidFill>
                  <a:schemeClr val="accent1">
                    <a:lumMod val="60000"/>
                    <a:lumOff val="40000"/>
                  </a:schemeClr>
                </a:solidFill>
                <a:latin typeface="Siemens Sans Black" panose="02020A00000000000000" pitchFamily="18" charset="0"/>
                <a:ea typeface="Garet Bold"/>
                <a:cs typeface="Garet Bold"/>
                <a:sym typeface="Garet Bold"/>
              </a:rPr>
              <a:t> </a:t>
            </a:r>
          </a:p>
          <a:p>
            <a:pPr algn="l">
              <a:lnSpc>
                <a:spcPts val="3127"/>
              </a:lnSpc>
            </a:pPr>
            <a:r>
              <a:rPr lang="en-US" sz="2606" b="1" spc="101" dirty="0">
                <a:solidFill>
                  <a:schemeClr val="accent1">
                    <a:lumMod val="60000"/>
                    <a:lumOff val="40000"/>
                  </a:schemeClr>
                </a:solidFill>
                <a:latin typeface="Siemens Sans Black" panose="02020A00000000000000" pitchFamily="18" charset="0"/>
                <a:ea typeface="Garet Bold"/>
                <a:cs typeface="Garet Bold"/>
                <a:sym typeface="Garet Bold"/>
              </a:rPr>
              <a:t>ca. 40-250 Euro </a:t>
            </a:r>
          </a:p>
          <a:p>
            <a:pPr algn="l">
              <a:lnSpc>
                <a:spcPts val="3127"/>
              </a:lnSpc>
            </a:pPr>
            <a:endParaRPr lang="en-US" sz="2606" b="1" spc="101" dirty="0">
              <a:solidFill>
                <a:schemeClr val="accent1">
                  <a:lumMod val="60000"/>
                  <a:lumOff val="40000"/>
                </a:schemeClr>
              </a:solidFill>
              <a:latin typeface="Siemens Sans Black" panose="02020A00000000000000" pitchFamily="18" charset="0"/>
              <a:ea typeface="Garet Bold"/>
              <a:cs typeface="Garet Bold"/>
              <a:sym typeface="Garet Bold"/>
            </a:endParaRPr>
          </a:p>
          <a:p>
            <a:pPr algn="l">
              <a:lnSpc>
                <a:spcPts val="3127"/>
              </a:lnSpc>
            </a:pPr>
            <a:r>
              <a:rPr lang="en-US" sz="2606" spc="101" dirty="0">
                <a:solidFill>
                  <a:schemeClr val="accent1">
                    <a:lumMod val="60000"/>
                    <a:lumOff val="40000"/>
                  </a:schemeClr>
                </a:solidFill>
                <a:latin typeface="Siemens Sans Black" panose="02020A00000000000000" pitchFamily="18" charset="0"/>
                <a:ea typeface="Garet"/>
                <a:cs typeface="Garet"/>
                <a:sym typeface="Garet"/>
              </a:rPr>
              <a:t>PERSONALAUSWEIS / PASSKOPIE:</a:t>
            </a:r>
            <a:r>
              <a:rPr lang="en-US" sz="2606" b="1" spc="101" dirty="0">
                <a:solidFill>
                  <a:schemeClr val="accent1">
                    <a:lumMod val="60000"/>
                    <a:lumOff val="40000"/>
                  </a:schemeClr>
                </a:solidFill>
                <a:latin typeface="Siemens Sans Black" panose="02020A00000000000000" pitchFamily="18" charset="0"/>
                <a:ea typeface="Garet Bold"/>
                <a:cs typeface="Garet Bold"/>
                <a:sym typeface="Garet Bold"/>
              </a:rPr>
              <a:t> </a:t>
            </a:r>
          </a:p>
          <a:p>
            <a:pPr algn="l">
              <a:lnSpc>
                <a:spcPts val="3127"/>
              </a:lnSpc>
            </a:pPr>
            <a:r>
              <a:rPr lang="en-US" sz="2606" b="1" spc="101" dirty="0">
                <a:solidFill>
                  <a:schemeClr val="accent1">
                    <a:lumMod val="60000"/>
                    <a:lumOff val="40000"/>
                  </a:schemeClr>
                </a:solidFill>
                <a:latin typeface="Siemens Sans Black" panose="02020A00000000000000" pitchFamily="18" charset="0"/>
                <a:ea typeface="Garet Bold"/>
                <a:cs typeface="Garet Bold"/>
                <a:sym typeface="Garet Bold"/>
              </a:rPr>
              <a:t>ca. 35-130 Euro (</a:t>
            </a:r>
            <a:r>
              <a:rPr lang="en-US" sz="2606" b="1" spc="10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iemens Sans Black" panose="02020A00000000000000" pitchFamily="18" charset="0"/>
                <a:ea typeface="Garet Bold"/>
                <a:cs typeface="Garet Bold"/>
                <a:sym typeface="Garet Bold"/>
              </a:rPr>
              <a:t>aus</a:t>
            </a:r>
            <a:r>
              <a:rPr lang="en-US" sz="2606" b="1" spc="101" dirty="0">
                <a:solidFill>
                  <a:schemeClr val="accent1">
                    <a:lumMod val="60000"/>
                    <a:lumOff val="40000"/>
                  </a:schemeClr>
                </a:solidFill>
                <a:latin typeface="Siemens Sans Black" panose="02020A00000000000000" pitchFamily="18" charset="0"/>
                <a:ea typeface="Garet Bold"/>
                <a:cs typeface="Garet Bold"/>
                <a:sym typeface="Garet Bold"/>
              </a:rPr>
              <a:t> der EU </a:t>
            </a:r>
            <a:r>
              <a:rPr lang="en-US" sz="2606" b="1" spc="10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iemens Sans Black" panose="02020A00000000000000" pitchFamily="18" charset="0"/>
                <a:ea typeface="Garet Bold"/>
                <a:cs typeface="Garet Bold"/>
                <a:sym typeface="Garet Bold"/>
              </a:rPr>
              <a:t>besonders</a:t>
            </a:r>
            <a:r>
              <a:rPr lang="en-US" sz="2606" b="1" spc="101" dirty="0">
                <a:solidFill>
                  <a:schemeClr val="accent1">
                    <a:lumMod val="60000"/>
                    <a:lumOff val="40000"/>
                  </a:schemeClr>
                </a:solidFill>
                <a:latin typeface="Siemens Sans Black" panose="02020A00000000000000" pitchFamily="18" charset="0"/>
                <a:ea typeface="Garet Bold"/>
                <a:cs typeface="Garet Bold"/>
                <a:sym typeface="Garet Bold"/>
              </a:rPr>
              <a:t> </a:t>
            </a:r>
            <a:r>
              <a:rPr lang="en-US" sz="2606" b="1" spc="10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iemens Sans Black" panose="02020A00000000000000" pitchFamily="18" charset="0"/>
                <a:ea typeface="Garet Bold"/>
                <a:cs typeface="Garet Bold"/>
                <a:sym typeface="Garet Bold"/>
              </a:rPr>
              <a:t>wertvoll</a:t>
            </a:r>
            <a:r>
              <a:rPr lang="en-US" sz="2606" b="1" spc="101" dirty="0">
                <a:solidFill>
                  <a:schemeClr val="accent1">
                    <a:lumMod val="60000"/>
                    <a:lumOff val="40000"/>
                  </a:schemeClr>
                </a:solidFill>
                <a:latin typeface="Siemens Sans Black" panose="02020A00000000000000" pitchFamily="18" charset="0"/>
                <a:ea typeface="Garet Bold"/>
                <a:cs typeface="Garet Bold"/>
                <a:sym typeface="Garet Bold"/>
              </a:rPr>
              <a:t>)</a:t>
            </a:r>
          </a:p>
          <a:p>
            <a:pPr algn="l">
              <a:lnSpc>
                <a:spcPts val="3127"/>
              </a:lnSpc>
            </a:pPr>
            <a:endParaRPr lang="en-US" sz="2606" b="1" spc="101" dirty="0">
              <a:solidFill>
                <a:schemeClr val="accent1">
                  <a:lumMod val="60000"/>
                  <a:lumOff val="40000"/>
                </a:schemeClr>
              </a:solidFill>
              <a:latin typeface="Siemens Sans Black" panose="02020A00000000000000" pitchFamily="18" charset="0"/>
              <a:ea typeface="Garet Bold"/>
              <a:cs typeface="Garet Bold"/>
              <a:sym typeface="Garet Bold"/>
            </a:endParaRPr>
          </a:p>
          <a:p>
            <a:pPr algn="l">
              <a:lnSpc>
                <a:spcPts val="3127"/>
              </a:lnSpc>
            </a:pPr>
            <a:endParaRPr lang="en-US" sz="2606" b="1" spc="101" dirty="0">
              <a:solidFill>
                <a:schemeClr val="accent1">
                  <a:lumMod val="60000"/>
                  <a:lumOff val="40000"/>
                </a:schemeClr>
              </a:solidFill>
              <a:latin typeface="Siemens Sans Black" panose="02020A00000000000000" pitchFamily="18" charset="0"/>
              <a:ea typeface="Garet Bold"/>
              <a:cs typeface="Garet Bold"/>
              <a:sym typeface="Garet Bold"/>
            </a:endParaRPr>
          </a:p>
          <a:p>
            <a:pPr algn="l">
              <a:lnSpc>
                <a:spcPts val="3127"/>
              </a:lnSpc>
            </a:pPr>
            <a:r>
              <a:rPr lang="en-US" sz="2606" spc="101" dirty="0">
                <a:solidFill>
                  <a:schemeClr val="accent1">
                    <a:lumMod val="60000"/>
                    <a:lumOff val="40000"/>
                  </a:schemeClr>
                </a:solidFill>
                <a:latin typeface="Siemens Sans Black" panose="02020A00000000000000" pitchFamily="18" charset="0"/>
                <a:ea typeface="Garet"/>
                <a:cs typeface="Garet"/>
                <a:sym typeface="Garet"/>
              </a:rPr>
              <a:t>SOCIAL-MEDIA-PROFIL:</a:t>
            </a:r>
            <a:r>
              <a:rPr lang="en-US" sz="2606" b="1" spc="101" dirty="0">
                <a:solidFill>
                  <a:schemeClr val="accent1">
                    <a:lumMod val="60000"/>
                    <a:lumOff val="40000"/>
                  </a:schemeClr>
                </a:solidFill>
                <a:latin typeface="Siemens Sans Black" panose="02020A00000000000000" pitchFamily="18" charset="0"/>
                <a:ea typeface="Garet Bold"/>
                <a:cs typeface="Garet Bold"/>
                <a:sym typeface="Garet Bold"/>
              </a:rPr>
              <a:t> </a:t>
            </a:r>
          </a:p>
          <a:p>
            <a:pPr algn="l">
              <a:lnSpc>
                <a:spcPts val="3127"/>
              </a:lnSpc>
            </a:pPr>
            <a:r>
              <a:rPr lang="en-US" sz="2606" b="1" spc="101" dirty="0">
                <a:solidFill>
                  <a:schemeClr val="accent1">
                    <a:lumMod val="60000"/>
                    <a:lumOff val="40000"/>
                  </a:schemeClr>
                </a:solidFill>
                <a:latin typeface="Siemens Sans Black" panose="02020A00000000000000" pitchFamily="18" charset="0"/>
                <a:ea typeface="Garet Bold"/>
                <a:cs typeface="Garet Bold"/>
                <a:sym typeface="Garet Bold"/>
              </a:rPr>
              <a:t>ca. 5-50 Euro (je </a:t>
            </a:r>
            <a:r>
              <a:rPr lang="en-US" sz="2606" b="1" spc="10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iemens Sans Black" panose="02020A00000000000000" pitchFamily="18" charset="0"/>
                <a:ea typeface="Garet Bold"/>
                <a:cs typeface="Garet Bold"/>
                <a:sym typeface="Garet Bold"/>
              </a:rPr>
              <a:t>nach</a:t>
            </a:r>
            <a:r>
              <a:rPr lang="en-US" sz="2606" b="1" spc="101" dirty="0">
                <a:solidFill>
                  <a:schemeClr val="accent1">
                    <a:lumMod val="60000"/>
                    <a:lumOff val="40000"/>
                  </a:schemeClr>
                </a:solidFill>
                <a:latin typeface="Siemens Sans Black" panose="02020A00000000000000" pitchFamily="18" charset="0"/>
                <a:ea typeface="Garet Bold"/>
                <a:cs typeface="Garet Bold"/>
                <a:sym typeface="Garet Bold"/>
              </a:rPr>
              <a:t> </a:t>
            </a:r>
            <a:r>
              <a:rPr lang="en-US" sz="2606" b="1" spc="10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iemens Sans Black" panose="02020A00000000000000" pitchFamily="18" charset="0"/>
                <a:ea typeface="Garet Bold"/>
                <a:cs typeface="Garet Bold"/>
                <a:sym typeface="Garet Bold"/>
              </a:rPr>
              <a:t>Reichweite</a:t>
            </a:r>
            <a:r>
              <a:rPr lang="en-US" sz="2606" b="1" spc="101">
                <a:solidFill>
                  <a:schemeClr val="accent1">
                    <a:lumMod val="60000"/>
                    <a:lumOff val="40000"/>
                  </a:schemeClr>
                </a:solidFill>
                <a:latin typeface="Siemens Sans Black" panose="02020A00000000000000" pitchFamily="18" charset="0"/>
                <a:ea typeface="Garet Bold"/>
                <a:cs typeface="Garet Bold"/>
                <a:sym typeface="Garet Bold"/>
              </a:rPr>
              <a:t>) </a:t>
            </a:r>
            <a:endParaRPr lang="en-US" sz="2606" b="1" spc="101" dirty="0">
              <a:solidFill>
                <a:schemeClr val="accent1">
                  <a:lumMod val="60000"/>
                  <a:lumOff val="40000"/>
                </a:schemeClr>
              </a:solidFill>
              <a:latin typeface="Siemens Sans Black" panose="02020A00000000000000" pitchFamily="18" charset="0"/>
              <a:ea typeface="Garet Bold"/>
              <a:cs typeface="Garet Bold"/>
              <a:sym typeface="Garet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iemens">
      <a:dk1>
        <a:srgbClr val="000000"/>
      </a:dk1>
      <a:lt1>
        <a:sysClr val="window" lastClr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FFB9"/>
      </a:hlink>
      <a:folHlink>
        <a:srgbClr val="00E6D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2aa5a6-1ca3-4252-89c4-2e5e1eec8c81" xsi:nil="true"/>
    <lcf76f155ced4ddcb4097134ff3c332f xmlns="a3f8ac64-bfb0-4014-95b3-94d2537ca33f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ABA576D95B304C9845C77BCD02DC62" ma:contentTypeVersion="21" ma:contentTypeDescription="Ein neues Dokument erstellen." ma:contentTypeScope="" ma:versionID="dcc0a06bfe9a4254fb2f62841e018247">
  <xsd:schema xmlns:xsd="http://www.w3.org/2001/XMLSchema" xmlns:xs="http://www.w3.org/2001/XMLSchema" xmlns:p="http://schemas.microsoft.com/office/2006/metadata/properties" xmlns:ns1="http://schemas.microsoft.com/sharepoint/v3" xmlns:ns2="a3f8ac64-bfb0-4014-95b3-94d2537ca33f" xmlns:ns3="8b2aa5a6-1ca3-4252-89c4-2e5e1eec8c81" targetNamespace="http://schemas.microsoft.com/office/2006/metadata/properties" ma:root="true" ma:fieldsID="9620b7210b639c281e2040def0bdcedd" ns1:_="" ns2:_="" ns3:_="">
    <xsd:import namespace="http://schemas.microsoft.com/sharepoint/v3"/>
    <xsd:import namespace="a3f8ac64-bfb0-4014-95b3-94d2537ca33f"/>
    <xsd:import namespace="8b2aa5a6-1ca3-4252-89c4-2e5e1eec8c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f8ac64-bfb0-4014-95b3-94d2537ca3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e63edab7-d5f1-4c02-989a-0e8ed7c6c3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2aa5a6-1ca3-4252-89c4-2e5e1eec8c8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ad0ae0-1d90-40fb-9896-013ee2662206}" ma:internalName="TaxCatchAll" ma:showField="CatchAllData" ma:web="8b2aa5a6-1ca3-4252-89c4-2e5e1eec8c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8D9C4E-1108-4283-9AAD-1063A403BDB1}">
  <ds:schemaRefs>
    <ds:schemaRef ds:uri="http://schemas.microsoft.com/office/2006/documentManagement/types"/>
    <ds:schemaRef ds:uri="733d7424-4c21-4578-ba9a-1057e6ad4ecc"/>
    <ds:schemaRef ds:uri="e0876e0b-2564-4126-a943-de539fb3fb9b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A5F2F89-333D-40F6-B4BE-65823D2FF1F0}"/>
</file>

<file path=customXml/itemProps3.xml><?xml version="1.0" encoding="utf-8"?>
<ds:datastoreItem xmlns:ds="http://schemas.openxmlformats.org/officeDocument/2006/customXml" ds:itemID="{FC7FF152-B162-4FFC-B29C-07D26F45DA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Benutzerdefiniert</PresentationFormat>
  <Paragraphs>24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Garet Bold</vt:lpstr>
      <vt:lpstr>Siemens Sans Black</vt:lpstr>
      <vt:lpstr>Calibri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ACHTUNG</dc:title>
  <cp:lastModifiedBy>Lena Anette Seiwert</cp:lastModifiedBy>
  <cp:revision>1</cp:revision>
  <dcterms:created xsi:type="dcterms:W3CDTF">2006-08-16T00:00:00Z</dcterms:created>
  <dcterms:modified xsi:type="dcterms:W3CDTF">2025-11-17T10:26:01Z</dcterms:modified>
  <dc:identifier>DAGxWPOOySM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0x0101003DABA576D95B304C9845C77BCD02DC62</vt:lpwstr>
  </property>
  <property fmtid="{D5CDD505-2E9C-101B-9397-08002B2CF9AE}" pid="3" name="MediaServiceImageTags">
    <vt:lpwstr/>
  </property>
</Properties>
</file>