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8288000" cy="10287000"/>
  <p:notesSz cx="6858000" cy="9144000"/>
  <p:embeddedFontLst>
    <p:embeddedFont>
      <p:font typeface="Atkinson Hyperlegible" panose="020B0604020202020204" charset="0"/>
      <p:regular r:id="rId7"/>
    </p:embeddedFont>
    <p:embeddedFont>
      <p:font typeface="Atkinson Hyperlegible Bold" panose="020B0604020202020204" charset="0"/>
      <p:regular r:id="rId8"/>
      <p:bold r:id="rId9"/>
    </p:embeddedFont>
    <p:embeddedFont>
      <p:font typeface="Pagkaki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E30463-BE5B-3E98-C245-ADF347E59E0A}" name="Ulsenheimer, Jelena Daniela (P&amp;O SIR SPE BO OS TRM)" initials="UT" userId="S::jelena.ulsenheimer@siemens.com::7b680a0b-3e41-4049-a1ef-0fecc7f6e674" providerId="AD"/>
  <p188:author id="{52B15691-8F0E-4E95-69AE-6C0B69AE5A28}" name="Kozmaqi, Blinera (P&amp;O SIR SPE BO OS TRM)" initials="KT" userId="S::blinera.kozmaqi@siemens.com::cf0579fc-b5ab-49b6-bd78-06af3c6ea046" providerId="AD"/>
  <p188:author id="{7552EAD8-F5A1-F810-5135-033A4B36EC72}" name="Duschl, Daniela (P&amp;O SIR SPE BO OS TRM)" initials="DD" userId="S::daniela.duschl@siemens.com::8ad943f1-21f6-4a85-adfc-3e76b88c5f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E08CB-27AF-4899-B00C-B379B776D675}" v="6" dt="2026-01-20T13:26:15.341"/>
    <p1510:client id="{89D5DA38-10EC-0498-F525-75AB74143B76}" v="33" dt="2026-01-20T11:36:22.253"/>
    <p1510:client id="{EA5FF6DC-F2CE-C3A3-605E-CB176BA086AF}" v="5" dt="2026-01-19T14:01:0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4643" autoAdjust="0"/>
  </p:normalViewPr>
  <p:slideViewPr>
    <p:cSldViewPr>
      <p:cViewPr varScale="1">
        <p:scale>
          <a:sx n="77" d="100"/>
          <a:sy n="77" d="100"/>
        </p:scale>
        <p:origin x="25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chl, Daniela (P&amp;O SIR SPE BO OS TRM)" userId="8ad943f1-21f6-4a85-adfc-3e76b88c5f4e" providerId="ADAL" clId="{35781C50-9C8D-468D-AA70-F2EFA8B1C131}"/>
    <pc:docChg chg="modSld">
      <pc:chgData name="Duschl, Daniela (P&amp;O SIR SPE BO OS TRM)" userId="8ad943f1-21f6-4a85-adfc-3e76b88c5f4e" providerId="ADAL" clId="{35781C50-9C8D-468D-AA70-F2EFA8B1C131}" dt="2026-01-20T13:26:15.341" v="4" actId="108"/>
      <pc:docMkLst>
        <pc:docMk/>
      </pc:docMkLst>
      <pc:sldChg chg="modSp">
        <pc:chgData name="Duschl, Daniela (P&amp;O SIR SPE BO OS TRM)" userId="8ad943f1-21f6-4a85-adfc-3e76b88c5f4e" providerId="ADAL" clId="{35781C50-9C8D-468D-AA70-F2EFA8B1C131}" dt="2026-01-20T13:26:15.341" v="4" actId="108"/>
        <pc:sldMkLst>
          <pc:docMk/>
          <pc:sldMk cId="0" sldId="256"/>
        </pc:sldMkLst>
        <pc:spChg chg="mod">
          <ac:chgData name="Duschl, Daniela (P&amp;O SIR SPE BO OS TRM)" userId="8ad943f1-21f6-4a85-adfc-3e76b88c5f4e" providerId="ADAL" clId="{35781C50-9C8D-468D-AA70-F2EFA8B1C131}" dt="2026-01-20T13:26:15.341" v="4" actId="108"/>
          <ac:spMkLst>
            <pc:docMk/>
            <pc:sldMk cId="0" sldId="256"/>
            <ac:spMk id="31" creationId="{00000000-0000-0000-0000-000000000000}"/>
          </ac:spMkLst>
        </pc:spChg>
      </pc:sldChg>
    </pc:docChg>
  </pc:docChgLst>
  <pc:docChgLst>
    <pc:chgData name="Ulsenheimer, Jelena Daniela (P&amp;O SIR SPE BO OS TRM)" userId="S::jelena.ulsenheimer@siemens.com::7b680a0b-3e41-4049-a1ef-0fecc7f6e674" providerId="AD" clId="Web-{EA5FF6DC-F2CE-C3A3-605E-CB176BA086AF}"/>
    <pc:docChg chg="modSld">
      <pc:chgData name="Ulsenheimer, Jelena Daniela (P&amp;O SIR SPE BO OS TRM)" userId="S::jelena.ulsenheimer@siemens.com::7b680a0b-3e41-4049-a1ef-0fecc7f6e674" providerId="AD" clId="Web-{EA5FF6DC-F2CE-C3A3-605E-CB176BA086AF}" dt="2026-01-19T14:01:09.594" v="2" actId="20577"/>
      <pc:docMkLst>
        <pc:docMk/>
      </pc:docMkLst>
      <pc:sldChg chg="modSp">
        <pc:chgData name="Ulsenheimer, Jelena Daniela (P&amp;O SIR SPE BO OS TRM)" userId="S::jelena.ulsenheimer@siemens.com::7b680a0b-3e41-4049-a1ef-0fecc7f6e674" providerId="AD" clId="Web-{EA5FF6DC-F2CE-C3A3-605E-CB176BA086AF}" dt="2026-01-19T14:01:09.594" v="2" actId="20577"/>
        <pc:sldMkLst>
          <pc:docMk/>
          <pc:sldMk cId="0" sldId="256"/>
        </pc:sldMkLst>
        <pc:spChg chg="mod">
          <ac:chgData name="Ulsenheimer, Jelena Daniela (P&amp;O SIR SPE BO OS TRM)" userId="S::jelena.ulsenheimer@siemens.com::7b680a0b-3e41-4049-a1ef-0fecc7f6e674" providerId="AD" clId="Web-{EA5FF6DC-F2CE-C3A3-605E-CB176BA086AF}" dt="2026-01-19T14:01:09.594" v="2" actId="20577"/>
          <ac:spMkLst>
            <pc:docMk/>
            <pc:sldMk cId="0" sldId="256"/>
            <ac:spMk id="31" creationId="{00000000-0000-0000-0000-000000000000}"/>
          </ac:spMkLst>
        </pc:spChg>
      </pc:sldChg>
    </pc:docChg>
  </pc:docChgLst>
  <pc:docChgLst>
    <pc:chgData name="Kozmaqi, Blinera (P&amp;O SIR SPE BO OS TRM)" userId="S::blinera.kozmaqi@siemens.com::cf0579fc-b5ab-49b6-bd78-06af3c6ea046" providerId="AD" clId="Web-{89D5DA38-10EC-0498-F525-75AB74143B76}"/>
    <pc:docChg chg="mod modSld">
      <pc:chgData name="Kozmaqi, Blinera (P&amp;O SIR SPE BO OS TRM)" userId="S::blinera.kozmaqi@siemens.com::cf0579fc-b5ab-49b6-bd78-06af3c6ea046" providerId="AD" clId="Web-{89D5DA38-10EC-0498-F525-75AB74143B76}" dt="2026-01-20T11:36:19.956" v="11" actId="20577"/>
      <pc:docMkLst>
        <pc:docMk/>
      </pc:docMkLst>
      <pc:sldChg chg="modSp">
        <pc:chgData name="Kozmaqi, Blinera (P&amp;O SIR SPE BO OS TRM)" userId="S::blinera.kozmaqi@siemens.com::cf0579fc-b5ab-49b6-bd78-06af3c6ea046" providerId="AD" clId="Web-{89D5DA38-10EC-0498-F525-75AB74143B76}" dt="2026-01-20T11:36:19.956" v="11" actId="20577"/>
        <pc:sldMkLst>
          <pc:docMk/>
          <pc:sldMk cId="0" sldId="257"/>
        </pc:sldMkLst>
        <pc:spChg chg="mod">
          <ac:chgData name="Kozmaqi, Blinera (P&amp;O SIR SPE BO OS TRM)" userId="S::blinera.kozmaqi@siemens.com::cf0579fc-b5ab-49b6-bd78-06af3c6ea046" providerId="AD" clId="Web-{89D5DA38-10EC-0498-F525-75AB74143B76}" dt="2026-01-20T11:35:55.654" v="8" actId="2057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Kozmaqi, Blinera (P&amp;O SIR SPE BO OS TRM)" userId="S::blinera.kozmaqi@siemens.com::cf0579fc-b5ab-49b6-bd78-06af3c6ea046" providerId="AD" clId="Web-{89D5DA38-10EC-0498-F525-75AB74143B76}" dt="2026-01-20T11:36:13.142" v="9" actId="20577"/>
          <ac:spMkLst>
            <pc:docMk/>
            <pc:sldMk cId="0" sldId="257"/>
            <ac:spMk id="17" creationId="{00000000-0000-0000-0000-000000000000}"/>
          </ac:spMkLst>
        </pc:spChg>
        <pc:spChg chg="mod">
          <ac:chgData name="Kozmaqi, Blinera (P&amp;O SIR SPE BO OS TRM)" userId="S::blinera.kozmaqi@siemens.com::cf0579fc-b5ab-49b6-bd78-06af3c6ea046" providerId="AD" clId="Web-{89D5DA38-10EC-0498-F525-75AB74143B76}" dt="2026-01-20T11:36:19.956" v="11" actId="20577"/>
          <ac:spMkLst>
            <pc:docMk/>
            <pc:sldMk cId="0" sldId="257"/>
            <ac:spMk id="18" creationId="{00000000-0000-0000-0000-000000000000}"/>
          </ac:spMkLst>
        </pc:spChg>
      </pc:sldChg>
    </pc:docChg>
  </pc:docChgLst>
  <pc:docChgLst>
    <pc:chgData name="Lena Anette Seiwert" userId="a9561aef-67a9-4639-8093-f7b8d58deafd" providerId="ADAL" clId="{B5EA4576-5FE2-5C4D-BDB3-002458F3032D}"/>
    <pc:docChg chg="modSld">
      <pc:chgData name="Lena Anette Seiwert" userId="a9561aef-67a9-4639-8093-f7b8d58deafd" providerId="ADAL" clId="{B5EA4576-5FE2-5C4D-BDB3-002458F3032D}" dt="2026-01-05T14:16:39.764" v="92" actId="1076"/>
      <pc:docMkLst>
        <pc:docMk/>
      </pc:docMkLst>
      <pc:sldChg chg="modSp mod modCm">
        <pc:chgData name="Lena Anette Seiwert" userId="a9561aef-67a9-4639-8093-f7b8d58deafd" providerId="ADAL" clId="{B5EA4576-5FE2-5C4D-BDB3-002458F3032D}" dt="2026-01-05T14:13:54.803" v="50" actId="20577"/>
        <pc:sldMkLst>
          <pc:docMk/>
          <pc:sldMk cId="0" sldId="256"/>
        </pc:sldMkLst>
        <pc:spChg chg="mod">
          <ac:chgData name="Lena Anette Seiwert" userId="a9561aef-67a9-4639-8093-f7b8d58deafd" providerId="ADAL" clId="{B5EA4576-5FE2-5C4D-BDB3-002458F3032D}" dt="2026-01-05T14:13:54.803" v="50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Lena Anette Seiwert" userId="a9561aef-67a9-4639-8093-f7b8d58deafd" providerId="ADAL" clId="{B5EA4576-5FE2-5C4D-BDB3-002458F3032D}" dt="2026-01-05T14:12:27.173" v="4" actId="20577"/>
          <ac:spMkLst>
            <pc:docMk/>
            <pc:sldMk cId="0" sldId="256"/>
            <ac:spMk id="30" creationId="{00000000-0000-0000-0000-000000000000}"/>
          </ac:spMkLst>
        </pc:spChg>
        <pc:grpChg chg="mod">
          <ac:chgData name="Lena Anette Seiwert" userId="a9561aef-67a9-4639-8093-f7b8d58deafd" providerId="ADAL" clId="{B5EA4576-5FE2-5C4D-BDB3-002458F3032D}" dt="2026-01-05T14:13:32.859" v="48" actId="14100"/>
          <ac:grpSpMkLst>
            <pc:docMk/>
            <pc:sldMk cId="0" sldId="256"/>
            <ac:grpSpMk id="9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na Anette Seiwert" userId="a9561aef-67a9-4639-8093-f7b8d58deafd" providerId="ADAL" clId="{B5EA4576-5FE2-5C4D-BDB3-002458F3032D}" dt="2026-01-05T14:12:53.188" v="38" actId="20577"/>
              <pc2:cmMkLst xmlns:pc2="http://schemas.microsoft.com/office/powerpoint/2019/9/main/command">
                <pc:docMk/>
                <pc:sldMk cId="0" sldId="256"/>
                <pc2:cmMk id="{118E13AE-D9FC-46D8-B362-322FD1B692C1}"/>
              </pc2:cmMkLst>
            </pc226:cmChg>
          </p:ext>
        </pc:extLst>
      </pc:sldChg>
      <pc:sldChg chg="modSp mod modCm">
        <pc:chgData name="Lena Anette Seiwert" userId="a9561aef-67a9-4639-8093-f7b8d58deafd" providerId="ADAL" clId="{B5EA4576-5FE2-5C4D-BDB3-002458F3032D}" dt="2026-01-05T14:16:39.764" v="92" actId="1076"/>
        <pc:sldMkLst>
          <pc:docMk/>
          <pc:sldMk cId="0" sldId="257"/>
        </pc:sldMkLst>
        <pc:spChg chg="mod">
          <ac:chgData name="Lena Anette Seiwert" userId="a9561aef-67a9-4639-8093-f7b8d58deafd" providerId="ADAL" clId="{B5EA4576-5FE2-5C4D-BDB3-002458F3032D}" dt="2026-01-05T14:15:18.490" v="82" actId="404"/>
          <ac:spMkLst>
            <pc:docMk/>
            <pc:sldMk cId="0" sldId="257"/>
            <ac:spMk id="15" creationId="{00000000-0000-0000-0000-000000000000}"/>
          </ac:spMkLst>
        </pc:spChg>
        <pc:spChg chg="mod">
          <ac:chgData name="Lena Anette Seiwert" userId="a9561aef-67a9-4639-8093-f7b8d58deafd" providerId="ADAL" clId="{B5EA4576-5FE2-5C4D-BDB3-002458F3032D}" dt="2026-01-05T14:16:36.010" v="91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Lena Anette Seiwert" userId="a9561aef-67a9-4639-8093-f7b8d58deafd" providerId="ADAL" clId="{B5EA4576-5FE2-5C4D-BDB3-002458F3032D}" dt="2026-01-05T14:16:36.010" v="91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Lena Anette Seiwert" userId="a9561aef-67a9-4639-8093-f7b8d58deafd" providerId="ADAL" clId="{B5EA4576-5FE2-5C4D-BDB3-002458F3032D}" dt="2026-01-05T14:16:39.764" v="92" actId="1076"/>
          <ac:spMkLst>
            <pc:docMk/>
            <pc:sldMk cId="0" sldId="257"/>
            <ac:spMk id="22" creationId="{00000000-0000-0000-0000-000000000000}"/>
          </ac:spMkLst>
        </pc:spChg>
        <pc:grpChg chg="mod">
          <ac:chgData name="Lena Anette Seiwert" userId="a9561aef-67a9-4639-8093-f7b8d58deafd" providerId="ADAL" clId="{B5EA4576-5FE2-5C4D-BDB3-002458F3032D}" dt="2026-01-05T14:15:25.870" v="83" actId="14100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Lena Anette Seiwert" userId="a9561aef-67a9-4639-8093-f7b8d58deafd" providerId="ADAL" clId="{B5EA4576-5FE2-5C4D-BDB3-002458F3032D}" dt="2026-01-05T14:16:36.010" v="91" actId="1076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Lena Anette Seiwert" userId="a9561aef-67a9-4639-8093-f7b8d58deafd" providerId="ADAL" clId="{B5EA4576-5FE2-5C4D-BDB3-002458F3032D}" dt="2026-01-05T14:16:36.010" v="91" actId="1076"/>
          <ac:grpSpMkLst>
            <pc:docMk/>
            <pc:sldMk cId="0" sldId="257"/>
            <ac:grpSpMk id="11" creationId="{00000000-0000-0000-0000-000000000000}"/>
          </ac:grpSpMkLst>
        </pc:grpChg>
        <pc:grpChg chg="mod">
          <ac:chgData name="Lena Anette Seiwert" userId="a9561aef-67a9-4639-8093-f7b8d58deafd" providerId="ADAL" clId="{B5EA4576-5FE2-5C4D-BDB3-002458F3032D}" dt="2026-01-05T14:16:36.010" v="91" actId="1076"/>
          <ac:grpSpMkLst>
            <pc:docMk/>
            <pc:sldMk cId="0" sldId="257"/>
            <ac:grpSpMk id="19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na Anette Seiwert" userId="a9561aef-67a9-4639-8093-f7b8d58deafd" providerId="ADAL" clId="{B5EA4576-5FE2-5C4D-BDB3-002458F3032D}" dt="2026-01-05T14:15:40.953" v="86" actId="20577"/>
              <pc2:cmMkLst xmlns:pc2="http://schemas.microsoft.com/office/powerpoint/2019/9/main/command">
                <pc:docMk/>
                <pc:sldMk cId="0" sldId="257"/>
                <pc2:cmMk id="{4C8B6D4D-AF85-4922-A306-040C68E96CB7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9141" y="-451979"/>
            <a:ext cx="19226282" cy="3094278"/>
            <a:chOff x="0" y="0"/>
            <a:chExt cx="11433855" cy="1840165"/>
          </a:xfrm>
        </p:grpSpPr>
        <p:sp>
          <p:nvSpPr>
            <p:cNvPr id="3" name="Freeform 3"/>
            <p:cNvSpPr/>
            <p:nvPr/>
          </p:nvSpPr>
          <p:spPr>
            <a:xfrm>
              <a:off x="-10795" y="-1905"/>
              <a:ext cx="11444523" cy="1841943"/>
            </a:xfrm>
            <a:custGeom>
              <a:avLst/>
              <a:gdLst/>
              <a:ahLst/>
              <a:cxnLst/>
              <a:rect l="l" t="t" r="r" b="b"/>
              <a:pathLst>
                <a:path w="11444523" h="1841943">
                  <a:moveTo>
                    <a:pt x="11428394" y="186309"/>
                  </a:moveTo>
                  <a:cubicBezTo>
                    <a:pt x="11428013" y="125349"/>
                    <a:pt x="11437411" y="8509"/>
                    <a:pt x="11437411" y="8509"/>
                  </a:cubicBezTo>
                  <a:lnTo>
                    <a:pt x="11292504" y="6223"/>
                  </a:lnTo>
                  <a:lnTo>
                    <a:pt x="11087018" y="16002"/>
                  </a:lnTo>
                  <a:cubicBezTo>
                    <a:pt x="11087018" y="16002"/>
                    <a:pt x="10753389" y="0"/>
                    <a:pt x="10721512" y="14986"/>
                  </a:cubicBezTo>
                  <a:cubicBezTo>
                    <a:pt x="10689508" y="29972"/>
                    <a:pt x="10623595" y="6223"/>
                    <a:pt x="10623595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1196275"/>
                  </a:lnTo>
                  <a:lnTo>
                    <a:pt x="25019" y="1375091"/>
                  </a:lnTo>
                  <a:cubicBezTo>
                    <a:pt x="25019" y="1375091"/>
                    <a:pt x="0" y="1416239"/>
                    <a:pt x="16002" y="1576259"/>
                  </a:cubicBezTo>
                  <a:cubicBezTo>
                    <a:pt x="32004" y="1736279"/>
                    <a:pt x="49276" y="1831529"/>
                    <a:pt x="49276" y="1831529"/>
                  </a:cubicBezTo>
                  <a:lnTo>
                    <a:pt x="132842" y="1831783"/>
                  </a:lnTo>
                  <a:lnTo>
                    <a:pt x="305562" y="1815273"/>
                  </a:lnTo>
                  <a:lnTo>
                    <a:pt x="532511" y="1832799"/>
                  </a:lnTo>
                  <a:lnTo>
                    <a:pt x="771144" y="1841943"/>
                  </a:lnTo>
                  <a:lnTo>
                    <a:pt x="906526" y="1816797"/>
                  </a:lnTo>
                  <a:lnTo>
                    <a:pt x="1008761" y="1834069"/>
                  </a:lnTo>
                  <a:lnTo>
                    <a:pt x="10688365" y="1835974"/>
                  </a:lnTo>
                  <a:lnTo>
                    <a:pt x="10931316" y="1836609"/>
                  </a:lnTo>
                  <a:lnTo>
                    <a:pt x="11168171" y="1826957"/>
                  </a:lnTo>
                  <a:lnTo>
                    <a:pt x="11354480" y="1837752"/>
                  </a:lnTo>
                  <a:lnTo>
                    <a:pt x="11431950" y="1838006"/>
                  </a:lnTo>
                  <a:lnTo>
                    <a:pt x="11432331" y="1690051"/>
                  </a:lnTo>
                  <a:lnTo>
                    <a:pt x="11432585" y="1576386"/>
                  </a:lnTo>
                  <a:lnTo>
                    <a:pt x="11424711" y="1370900"/>
                  </a:lnTo>
                  <a:lnTo>
                    <a:pt x="11433601" y="1202752"/>
                  </a:lnTo>
                  <a:lnTo>
                    <a:pt x="11435379" y="671576"/>
                  </a:lnTo>
                  <a:lnTo>
                    <a:pt x="11444523" y="424561"/>
                  </a:lnTo>
                  <a:cubicBezTo>
                    <a:pt x="11444523" y="424561"/>
                    <a:pt x="11428521" y="247015"/>
                    <a:pt x="11428140" y="186055"/>
                  </a:cubicBezTo>
                  <a:close/>
                </a:path>
              </a:pathLst>
            </a:custGeom>
            <a:solidFill>
              <a:srgbClr val="BDBBF1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99700" y="2403912"/>
            <a:ext cx="15088600" cy="693547"/>
            <a:chOff x="0" y="0"/>
            <a:chExt cx="3973952" cy="1826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3952" cy="182663"/>
            </a:xfrm>
            <a:custGeom>
              <a:avLst/>
              <a:gdLst/>
              <a:ahLst/>
              <a:cxnLst/>
              <a:rect l="l" t="t" r="r" b="b"/>
              <a:pathLst>
                <a:path w="3973952" h="182663">
                  <a:moveTo>
                    <a:pt x="0" y="0"/>
                  </a:moveTo>
                  <a:lnTo>
                    <a:pt x="3973952" y="0"/>
                  </a:lnTo>
                  <a:lnTo>
                    <a:pt x="3973952" y="182663"/>
                  </a:lnTo>
                  <a:lnTo>
                    <a:pt x="0" y="182663"/>
                  </a:lnTo>
                  <a:close/>
                </a:path>
              </a:pathLst>
            </a:custGeom>
            <a:solidFill>
              <a:srgbClr val="363464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973952" cy="249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Stell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dir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vor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,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zu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möchtest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einen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Schlüsselanhänger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drucken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. Wie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gehst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du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vor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97754" y="7835940"/>
            <a:ext cx="4702388" cy="1875571"/>
            <a:chOff x="0" y="0"/>
            <a:chExt cx="4018224" cy="1602689"/>
          </a:xfrm>
        </p:grpSpPr>
        <p:sp>
          <p:nvSpPr>
            <p:cNvPr id="8" name="Freeform 8"/>
            <p:cNvSpPr/>
            <p:nvPr/>
          </p:nvSpPr>
          <p:spPr>
            <a:xfrm>
              <a:off x="-10795" y="-1905"/>
              <a:ext cx="4028892" cy="1604467"/>
            </a:xfrm>
            <a:custGeom>
              <a:avLst/>
              <a:gdLst/>
              <a:ahLst/>
              <a:cxnLst/>
              <a:rect l="l" t="t" r="r" b="b"/>
              <a:pathLst>
                <a:path w="4028892" h="1604467">
                  <a:moveTo>
                    <a:pt x="4012764" y="186309"/>
                  </a:moveTo>
                  <a:cubicBezTo>
                    <a:pt x="4012383" y="125349"/>
                    <a:pt x="4021780" y="8509"/>
                    <a:pt x="4021780" y="8509"/>
                  </a:cubicBezTo>
                  <a:lnTo>
                    <a:pt x="3876873" y="6223"/>
                  </a:lnTo>
                  <a:lnTo>
                    <a:pt x="3671387" y="16002"/>
                  </a:lnTo>
                  <a:cubicBezTo>
                    <a:pt x="3671387" y="16002"/>
                    <a:pt x="3337759" y="0"/>
                    <a:pt x="3305881" y="14986"/>
                  </a:cubicBezTo>
                  <a:cubicBezTo>
                    <a:pt x="3273878" y="29972"/>
                    <a:pt x="3207965" y="6223"/>
                    <a:pt x="3207965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958799"/>
                  </a:lnTo>
                  <a:lnTo>
                    <a:pt x="25019" y="1137615"/>
                  </a:lnTo>
                  <a:cubicBezTo>
                    <a:pt x="25019" y="1137615"/>
                    <a:pt x="0" y="1178763"/>
                    <a:pt x="16002" y="1338783"/>
                  </a:cubicBezTo>
                  <a:cubicBezTo>
                    <a:pt x="32004" y="1498803"/>
                    <a:pt x="49276" y="1594053"/>
                    <a:pt x="49276" y="1594053"/>
                  </a:cubicBezTo>
                  <a:lnTo>
                    <a:pt x="132842" y="1594307"/>
                  </a:lnTo>
                  <a:lnTo>
                    <a:pt x="305562" y="1577797"/>
                  </a:lnTo>
                  <a:lnTo>
                    <a:pt x="532511" y="1595323"/>
                  </a:lnTo>
                  <a:lnTo>
                    <a:pt x="771144" y="1604467"/>
                  </a:lnTo>
                  <a:lnTo>
                    <a:pt x="906526" y="1579321"/>
                  </a:lnTo>
                  <a:lnTo>
                    <a:pt x="1008761" y="1596593"/>
                  </a:lnTo>
                  <a:lnTo>
                    <a:pt x="3272734" y="1598498"/>
                  </a:lnTo>
                  <a:lnTo>
                    <a:pt x="3515685" y="1599133"/>
                  </a:lnTo>
                  <a:lnTo>
                    <a:pt x="3752540" y="1589481"/>
                  </a:lnTo>
                  <a:lnTo>
                    <a:pt x="3938849" y="1600276"/>
                  </a:lnTo>
                  <a:lnTo>
                    <a:pt x="4016319" y="1600530"/>
                  </a:lnTo>
                  <a:lnTo>
                    <a:pt x="4016700" y="1452575"/>
                  </a:lnTo>
                  <a:lnTo>
                    <a:pt x="4016954" y="1338910"/>
                  </a:lnTo>
                  <a:lnTo>
                    <a:pt x="4009080" y="1133424"/>
                  </a:lnTo>
                  <a:lnTo>
                    <a:pt x="4017971" y="965276"/>
                  </a:lnTo>
                  <a:lnTo>
                    <a:pt x="4019748" y="671576"/>
                  </a:lnTo>
                  <a:lnTo>
                    <a:pt x="4028892" y="424561"/>
                  </a:lnTo>
                  <a:cubicBezTo>
                    <a:pt x="4028892" y="424561"/>
                    <a:pt x="4012890" y="247015"/>
                    <a:pt x="4012509" y="1860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42348" y="7117044"/>
            <a:ext cx="3297042" cy="1260736"/>
            <a:chOff x="0" y="-57150"/>
            <a:chExt cx="752301" cy="3320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5851" cy="264377"/>
            </a:xfrm>
            <a:custGeom>
              <a:avLst/>
              <a:gdLst/>
              <a:ahLst/>
              <a:cxnLst/>
              <a:rect l="l" t="t" r="r" b="b"/>
              <a:pathLst>
                <a:path w="735851" h="264377">
                  <a:moveTo>
                    <a:pt x="0" y="0"/>
                  </a:moveTo>
                  <a:lnTo>
                    <a:pt x="735851" y="0"/>
                  </a:lnTo>
                  <a:lnTo>
                    <a:pt x="735851" y="264377"/>
                  </a:lnTo>
                  <a:lnTo>
                    <a:pt x="0" y="264377"/>
                  </a:ln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752301" cy="332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FFFFFF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CAD </a:t>
              </a:r>
              <a:r>
                <a:rPr lang="en-US" sz="1200" b="1" dirty="0">
                  <a:solidFill>
                    <a:srgbClr val="FFFFFF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(Computer-Aided-Design) </a:t>
              </a:r>
              <a:r>
                <a:rPr lang="en-US" sz="2400" b="1" dirty="0">
                  <a:solidFill>
                    <a:srgbClr val="FFFFFF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-</a:t>
              </a:r>
              <a:r>
                <a:rPr lang="en-US" sz="2600" b="1" dirty="0" err="1">
                  <a:solidFill>
                    <a:srgbClr val="FFFFFF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Modellierung</a:t>
              </a:r>
              <a:endParaRPr lang="en-US" sz="2600" b="1" dirty="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5326623"/>
            <a:ext cx="4702388" cy="1875571"/>
            <a:chOff x="0" y="0"/>
            <a:chExt cx="4018224" cy="1602689"/>
          </a:xfrm>
        </p:grpSpPr>
        <p:sp>
          <p:nvSpPr>
            <p:cNvPr id="13" name="Freeform 13"/>
            <p:cNvSpPr/>
            <p:nvPr/>
          </p:nvSpPr>
          <p:spPr>
            <a:xfrm>
              <a:off x="-10795" y="-1905"/>
              <a:ext cx="4028892" cy="1604467"/>
            </a:xfrm>
            <a:custGeom>
              <a:avLst/>
              <a:gdLst/>
              <a:ahLst/>
              <a:cxnLst/>
              <a:rect l="l" t="t" r="r" b="b"/>
              <a:pathLst>
                <a:path w="4028892" h="1604467">
                  <a:moveTo>
                    <a:pt x="4012764" y="186309"/>
                  </a:moveTo>
                  <a:cubicBezTo>
                    <a:pt x="4012383" y="125349"/>
                    <a:pt x="4021780" y="8509"/>
                    <a:pt x="4021780" y="8509"/>
                  </a:cubicBezTo>
                  <a:lnTo>
                    <a:pt x="3876873" y="6223"/>
                  </a:lnTo>
                  <a:lnTo>
                    <a:pt x="3671387" y="16002"/>
                  </a:lnTo>
                  <a:cubicBezTo>
                    <a:pt x="3671387" y="16002"/>
                    <a:pt x="3337759" y="0"/>
                    <a:pt x="3305881" y="14986"/>
                  </a:cubicBezTo>
                  <a:cubicBezTo>
                    <a:pt x="3273878" y="29972"/>
                    <a:pt x="3207965" y="6223"/>
                    <a:pt x="3207965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958799"/>
                  </a:lnTo>
                  <a:lnTo>
                    <a:pt x="25019" y="1137615"/>
                  </a:lnTo>
                  <a:cubicBezTo>
                    <a:pt x="25019" y="1137615"/>
                    <a:pt x="0" y="1178763"/>
                    <a:pt x="16002" y="1338783"/>
                  </a:cubicBezTo>
                  <a:cubicBezTo>
                    <a:pt x="32004" y="1498803"/>
                    <a:pt x="49276" y="1594053"/>
                    <a:pt x="49276" y="1594053"/>
                  </a:cubicBezTo>
                  <a:lnTo>
                    <a:pt x="132842" y="1594307"/>
                  </a:lnTo>
                  <a:lnTo>
                    <a:pt x="305562" y="1577797"/>
                  </a:lnTo>
                  <a:lnTo>
                    <a:pt x="532511" y="1595323"/>
                  </a:lnTo>
                  <a:lnTo>
                    <a:pt x="771144" y="1604467"/>
                  </a:lnTo>
                  <a:lnTo>
                    <a:pt x="906526" y="1579321"/>
                  </a:lnTo>
                  <a:lnTo>
                    <a:pt x="1008761" y="1596593"/>
                  </a:lnTo>
                  <a:lnTo>
                    <a:pt x="3272734" y="1598498"/>
                  </a:lnTo>
                  <a:lnTo>
                    <a:pt x="3515685" y="1599133"/>
                  </a:lnTo>
                  <a:lnTo>
                    <a:pt x="3752540" y="1589481"/>
                  </a:lnTo>
                  <a:lnTo>
                    <a:pt x="3938849" y="1600276"/>
                  </a:lnTo>
                  <a:lnTo>
                    <a:pt x="4016319" y="1600530"/>
                  </a:lnTo>
                  <a:lnTo>
                    <a:pt x="4016700" y="1452575"/>
                  </a:lnTo>
                  <a:lnTo>
                    <a:pt x="4016954" y="1338910"/>
                  </a:lnTo>
                  <a:lnTo>
                    <a:pt x="4009080" y="1133424"/>
                  </a:lnTo>
                  <a:lnTo>
                    <a:pt x="4017971" y="965276"/>
                  </a:lnTo>
                  <a:lnTo>
                    <a:pt x="4019748" y="671576"/>
                  </a:lnTo>
                  <a:lnTo>
                    <a:pt x="4028892" y="424561"/>
                  </a:lnTo>
                  <a:cubicBezTo>
                    <a:pt x="4028892" y="424561"/>
                    <a:pt x="4012890" y="247015"/>
                    <a:pt x="4012509" y="1860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98227" y="5026397"/>
            <a:ext cx="2793934" cy="600452"/>
            <a:chOff x="0" y="0"/>
            <a:chExt cx="735851" cy="1581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35851" cy="158144"/>
            </a:xfrm>
            <a:custGeom>
              <a:avLst/>
              <a:gdLst/>
              <a:ahLst/>
              <a:cxnLst/>
              <a:rect l="l" t="t" r="r" b="b"/>
              <a:pathLst>
                <a:path w="735851" h="158144">
                  <a:moveTo>
                    <a:pt x="0" y="0"/>
                  </a:moveTo>
                  <a:lnTo>
                    <a:pt x="735851" y="0"/>
                  </a:lnTo>
                  <a:lnTo>
                    <a:pt x="735851" y="158144"/>
                  </a:lnTo>
                  <a:lnTo>
                    <a:pt x="0" y="158144"/>
                  </a:ln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735851" cy="215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FFFFFF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Slicing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253047" y="7835940"/>
            <a:ext cx="4702388" cy="1875571"/>
            <a:chOff x="0" y="0"/>
            <a:chExt cx="4018224" cy="1602689"/>
          </a:xfrm>
        </p:grpSpPr>
        <p:sp>
          <p:nvSpPr>
            <p:cNvPr id="18" name="Freeform 18"/>
            <p:cNvSpPr/>
            <p:nvPr/>
          </p:nvSpPr>
          <p:spPr>
            <a:xfrm>
              <a:off x="-10795" y="-1905"/>
              <a:ext cx="4028892" cy="1604467"/>
            </a:xfrm>
            <a:custGeom>
              <a:avLst/>
              <a:gdLst/>
              <a:ahLst/>
              <a:cxnLst/>
              <a:rect l="l" t="t" r="r" b="b"/>
              <a:pathLst>
                <a:path w="4028892" h="1604467">
                  <a:moveTo>
                    <a:pt x="4012764" y="186309"/>
                  </a:moveTo>
                  <a:cubicBezTo>
                    <a:pt x="4012383" y="125349"/>
                    <a:pt x="4021780" y="8509"/>
                    <a:pt x="4021780" y="8509"/>
                  </a:cubicBezTo>
                  <a:lnTo>
                    <a:pt x="3876873" y="6223"/>
                  </a:lnTo>
                  <a:lnTo>
                    <a:pt x="3671387" y="16002"/>
                  </a:lnTo>
                  <a:cubicBezTo>
                    <a:pt x="3671387" y="16002"/>
                    <a:pt x="3337759" y="0"/>
                    <a:pt x="3305881" y="14986"/>
                  </a:cubicBezTo>
                  <a:cubicBezTo>
                    <a:pt x="3273878" y="29972"/>
                    <a:pt x="3207965" y="6223"/>
                    <a:pt x="3207965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958799"/>
                  </a:lnTo>
                  <a:lnTo>
                    <a:pt x="25019" y="1137615"/>
                  </a:lnTo>
                  <a:cubicBezTo>
                    <a:pt x="25019" y="1137615"/>
                    <a:pt x="0" y="1178763"/>
                    <a:pt x="16002" y="1338783"/>
                  </a:cubicBezTo>
                  <a:cubicBezTo>
                    <a:pt x="32004" y="1498803"/>
                    <a:pt x="49276" y="1594053"/>
                    <a:pt x="49276" y="1594053"/>
                  </a:cubicBezTo>
                  <a:lnTo>
                    <a:pt x="132842" y="1594307"/>
                  </a:lnTo>
                  <a:lnTo>
                    <a:pt x="305562" y="1577797"/>
                  </a:lnTo>
                  <a:lnTo>
                    <a:pt x="532511" y="1595323"/>
                  </a:lnTo>
                  <a:lnTo>
                    <a:pt x="771144" y="1604467"/>
                  </a:lnTo>
                  <a:lnTo>
                    <a:pt x="906526" y="1579321"/>
                  </a:lnTo>
                  <a:lnTo>
                    <a:pt x="1008761" y="1596593"/>
                  </a:lnTo>
                  <a:lnTo>
                    <a:pt x="3272734" y="1598498"/>
                  </a:lnTo>
                  <a:lnTo>
                    <a:pt x="3515685" y="1599133"/>
                  </a:lnTo>
                  <a:lnTo>
                    <a:pt x="3752540" y="1589481"/>
                  </a:lnTo>
                  <a:lnTo>
                    <a:pt x="3938849" y="1600276"/>
                  </a:lnTo>
                  <a:lnTo>
                    <a:pt x="4016319" y="1600530"/>
                  </a:lnTo>
                  <a:lnTo>
                    <a:pt x="4016700" y="1452575"/>
                  </a:lnTo>
                  <a:lnTo>
                    <a:pt x="4016954" y="1338910"/>
                  </a:lnTo>
                  <a:lnTo>
                    <a:pt x="4009080" y="1133424"/>
                  </a:lnTo>
                  <a:lnTo>
                    <a:pt x="4017971" y="965276"/>
                  </a:lnTo>
                  <a:lnTo>
                    <a:pt x="4019748" y="671576"/>
                  </a:lnTo>
                  <a:lnTo>
                    <a:pt x="4028892" y="424561"/>
                  </a:lnTo>
                  <a:cubicBezTo>
                    <a:pt x="4028892" y="424561"/>
                    <a:pt x="4012890" y="247015"/>
                    <a:pt x="4012509" y="1860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463286" y="7535714"/>
            <a:ext cx="2281909" cy="600452"/>
            <a:chOff x="0" y="0"/>
            <a:chExt cx="600997" cy="1581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00997" cy="158144"/>
            </a:xfrm>
            <a:custGeom>
              <a:avLst/>
              <a:gdLst/>
              <a:ahLst/>
              <a:cxnLst/>
              <a:rect l="l" t="t" r="r" b="b"/>
              <a:pathLst>
                <a:path w="600997" h="158144">
                  <a:moveTo>
                    <a:pt x="0" y="0"/>
                  </a:moveTo>
                  <a:lnTo>
                    <a:pt x="600997" y="0"/>
                  </a:lnTo>
                  <a:lnTo>
                    <a:pt x="600997" y="158144"/>
                  </a:lnTo>
                  <a:lnTo>
                    <a:pt x="0" y="158144"/>
                  </a:ln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600997" cy="215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 err="1">
                  <a:solidFill>
                    <a:srgbClr val="FFFFFF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Druckprozess</a:t>
              </a:r>
              <a:endParaRPr lang="en-US" sz="2600" b="1" dirty="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21200" y="5326623"/>
            <a:ext cx="4702388" cy="1875571"/>
            <a:chOff x="0" y="0"/>
            <a:chExt cx="4018224" cy="1602689"/>
          </a:xfrm>
        </p:grpSpPr>
        <p:sp>
          <p:nvSpPr>
            <p:cNvPr id="23" name="Freeform 23"/>
            <p:cNvSpPr/>
            <p:nvPr/>
          </p:nvSpPr>
          <p:spPr>
            <a:xfrm>
              <a:off x="-10795" y="-1905"/>
              <a:ext cx="4028892" cy="1604467"/>
            </a:xfrm>
            <a:custGeom>
              <a:avLst/>
              <a:gdLst/>
              <a:ahLst/>
              <a:cxnLst/>
              <a:rect l="l" t="t" r="r" b="b"/>
              <a:pathLst>
                <a:path w="4028892" h="1604467">
                  <a:moveTo>
                    <a:pt x="4012764" y="186309"/>
                  </a:moveTo>
                  <a:cubicBezTo>
                    <a:pt x="4012383" y="125349"/>
                    <a:pt x="4021780" y="8509"/>
                    <a:pt x="4021780" y="8509"/>
                  </a:cubicBezTo>
                  <a:lnTo>
                    <a:pt x="3876873" y="6223"/>
                  </a:lnTo>
                  <a:lnTo>
                    <a:pt x="3671387" y="16002"/>
                  </a:lnTo>
                  <a:cubicBezTo>
                    <a:pt x="3671387" y="16002"/>
                    <a:pt x="3337759" y="0"/>
                    <a:pt x="3305881" y="14986"/>
                  </a:cubicBezTo>
                  <a:cubicBezTo>
                    <a:pt x="3273878" y="29972"/>
                    <a:pt x="3207965" y="6223"/>
                    <a:pt x="3207965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958799"/>
                  </a:lnTo>
                  <a:lnTo>
                    <a:pt x="25019" y="1137615"/>
                  </a:lnTo>
                  <a:cubicBezTo>
                    <a:pt x="25019" y="1137615"/>
                    <a:pt x="0" y="1178763"/>
                    <a:pt x="16002" y="1338783"/>
                  </a:cubicBezTo>
                  <a:cubicBezTo>
                    <a:pt x="32004" y="1498803"/>
                    <a:pt x="49276" y="1594053"/>
                    <a:pt x="49276" y="1594053"/>
                  </a:cubicBezTo>
                  <a:lnTo>
                    <a:pt x="132842" y="1594307"/>
                  </a:lnTo>
                  <a:lnTo>
                    <a:pt x="305562" y="1577797"/>
                  </a:lnTo>
                  <a:lnTo>
                    <a:pt x="532511" y="1595323"/>
                  </a:lnTo>
                  <a:lnTo>
                    <a:pt x="771144" y="1604467"/>
                  </a:lnTo>
                  <a:lnTo>
                    <a:pt x="906526" y="1579321"/>
                  </a:lnTo>
                  <a:lnTo>
                    <a:pt x="1008761" y="1596593"/>
                  </a:lnTo>
                  <a:lnTo>
                    <a:pt x="3272734" y="1598498"/>
                  </a:lnTo>
                  <a:lnTo>
                    <a:pt x="3515685" y="1599133"/>
                  </a:lnTo>
                  <a:lnTo>
                    <a:pt x="3752540" y="1589481"/>
                  </a:lnTo>
                  <a:lnTo>
                    <a:pt x="3938849" y="1600276"/>
                  </a:lnTo>
                  <a:lnTo>
                    <a:pt x="4016319" y="1600530"/>
                  </a:lnTo>
                  <a:lnTo>
                    <a:pt x="4016700" y="1452575"/>
                  </a:lnTo>
                  <a:lnTo>
                    <a:pt x="4016954" y="1338910"/>
                  </a:lnTo>
                  <a:lnTo>
                    <a:pt x="4009080" y="1133424"/>
                  </a:lnTo>
                  <a:lnTo>
                    <a:pt x="4017971" y="965276"/>
                  </a:lnTo>
                  <a:lnTo>
                    <a:pt x="4019748" y="671576"/>
                  </a:lnTo>
                  <a:lnTo>
                    <a:pt x="4028892" y="424561"/>
                  </a:lnTo>
                  <a:cubicBezTo>
                    <a:pt x="4028892" y="424561"/>
                    <a:pt x="4012890" y="247015"/>
                    <a:pt x="4012509" y="1860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26989" y="5228075"/>
            <a:ext cx="2544099" cy="600452"/>
            <a:chOff x="0" y="0"/>
            <a:chExt cx="670051" cy="15814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70051" cy="158144"/>
            </a:xfrm>
            <a:custGeom>
              <a:avLst/>
              <a:gdLst/>
              <a:ahLst/>
              <a:cxnLst/>
              <a:rect l="l" t="t" r="r" b="b"/>
              <a:pathLst>
                <a:path w="670051" h="158144">
                  <a:moveTo>
                    <a:pt x="0" y="0"/>
                  </a:moveTo>
                  <a:lnTo>
                    <a:pt x="670051" y="0"/>
                  </a:lnTo>
                  <a:lnTo>
                    <a:pt x="670051" y="158144"/>
                  </a:lnTo>
                  <a:lnTo>
                    <a:pt x="0" y="158144"/>
                  </a:ln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670051" cy="215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FFFFFF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Idee / Entwurf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05E19AA-DB0A-08F1-C0D6-96BDA8A5DE1C}"/>
              </a:ext>
            </a:extLst>
          </p:cNvPr>
          <p:cNvGrpSpPr/>
          <p:nvPr/>
        </p:nvGrpSpPr>
        <p:grpSpPr>
          <a:xfrm>
            <a:off x="2077737" y="3586146"/>
            <a:ext cx="1774819" cy="1557354"/>
            <a:chOff x="2077737" y="3586146"/>
            <a:chExt cx="1774819" cy="1557354"/>
          </a:xfrm>
        </p:grpSpPr>
        <p:sp>
          <p:nvSpPr>
            <p:cNvPr id="27" name="Freeform 27"/>
            <p:cNvSpPr/>
            <p:nvPr/>
          </p:nvSpPr>
          <p:spPr>
            <a:xfrm rot="-594762">
              <a:off x="2077737" y="3586146"/>
              <a:ext cx="721301" cy="1153243"/>
            </a:xfrm>
            <a:custGeom>
              <a:avLst/>
              <a:gdLst/>
              <a:ahLst/>
              <a:cxnLst/>
              <a:rect l="l" t="t" r="r" b="b"/>
              <a:pathLst>
                <a:path w="721301" h="1153243">
                  <a:moveTo>
                    <a:pt x="0" y="0"/>
                  </a:moveTo>
                  <a:lnTo>
                    <a:pt x="721301" y="0"/>
                  </a:lnTo>
                  <a:lnTo>
                    <a:pt x="721301" y="1153243"/>
                  </a:lnTo>
                  <a:lnTo>
                    <a:pt x="0" y="1153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565389" y="3830065"/>
              <a:ext cx="1287167" cy="1313435"/>
            </a:xfrm>
            <a:custGeom>
              <a:avLst/>
              <a:gdLst/>
              <a:ahLst/>
              <a:cxnLst/>
              <a:rect l="l" t="t" r="r" b="b"/>
              <a:pathLst>
                <a:path w="1287167" h="1313435">
                  <a:moveTo>
                    <a:pt x="0" y="0"/>
                  </a:moveTo>
                  <a:lnTo>
                    <a:pt x="1287166" y="0"/>
                  </a:lnTo>
                  <a:lnTo>
                    <a:pt x="1287166" y="1313435"/>
                  </a:lnTo>
                  <a:lnTo>
                    <a:pt x="0" y="1313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" name="Freeform 29"/>
          <p:cNvSpPr/>
          <p:nvPr/>
        </p:nvSpPr>
        <p:spPr>
          <a:xfrm rot="1568248" flipV="1">
            <a:off x="3041338" y="7291696"/>
            <a:ext cx="2059499" cy="666529"/>
          </a:xfrm>
          <a:custGeom>
            <a:avLst/>
            <a:gdLst/>
            <a:ahLst/>
            <a:cxnLst/>
            <a:rect l="l" t="t" r="r" b="b"/>
            <a:pathLst>
              <a:path w="2059499" h="666529">
                <a:moveTo>
                  <a:pt x="0" y="666529"/>
                </a:moveTo>
                <a:lnTo>
                  <a:pt x="2059500" y="666529"/>
                </a:lnTo>
                <a:lnTo>
                  <a:pt x="2059500" y="0"/>
                </a:lnTo>
                <a:lnTo>
                  <a:pt x="0" y="0"/>
                </a:lnTo>
                <a:lnTo>
                  <a:pt x="0" y="66652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TextBox 30"/>
          <p:cNvSpPr txBox="1"/>
          <p:nvPr/>
        </p:nvSpPr>
        <p:spPr>
          <a:xfrm>
            <a:off x="5023588" y="8558707"/>
            <a:ext cx="4050721" cy="80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Das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Objekt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wird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digital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als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Modell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erstellt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376738" y="5839840"/>
            <a:ext cx="4236912" cy="121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Das CAD-Modell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wird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digital in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Schichten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zerlegt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die der Drucker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versteht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</a:p>
        </p:txBody>
      </p:sp>
      <p:sp>
        <p:nvSpPr>
          <p:cNvPr id="32" name="Freeform 32"/>
          <p:cNvSpPr/>
          <p:nvPr/>
        </p:nvSpPr>
        <p:spPr>
          <a:xfrm rot="-2700000" flipV="1">
            <a:off x="8492346" y="7502676"/>
            <a:ext cx="2059499" cy="666529"/>
          </a:xfrm>
          <a:custGeom>
            <a:avLst/>
            <a:gdLst/>
            <a:ahLst/>
            <a:cxnLst/>
            <a:rect l="l" t="t" r="r" b="b"/>
            <a:pathLst>
              <a:path w="2059499" h="666529">
                <a:moveTo>
                  <a:pt x="0" y="666529"/>
                </a:moveTo>
                <a:lnTo>
                  <a:pt x="2059500" y="666529"/>
                </a:lnTo>
                <a:lnTo>
                  <a:pt x="2059500" y="0"/>
                </a:lnTo>
                <a:lnTo>
                  <a:pt x="0" y="0"/>
                </a:lnTo>
                <a:lnTo>
                  <a:pt x="0" y="66652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 rot="1125162">
            <a:off x="12486894" y="7050085"/>
            <a:ext cx="2059499" cy="666529"/>
          </a:xfrm>
          <a:custGeom>
            <a:avLst/>
            <a:gdLst/>
            <a:ahLst/>
            <a:cxnLst/>
            <a:rect l="l" t="t" r="r" b="b"/>
            <a:pathLst>
              <a:path w="2059499" h="666529">
                <a:moveTo>
                  <a:pt x="0" y="0"/>
                </a:moveTo>
                <a:lnTo>
                  <a:pt x="2059499" y="0"/>
                </a:lnTo>
                <a:lnTo>
                  <a:pt x="2059499" y="666529"/>
                </a:lnTo>
                <a:lnTo>
                  <a:pt x="0" y="666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10728614" y="3556963"/>
            <a:ext cx="1533161" cy="1310156"/>
          </a:xfrm>
          <a:custGeom>
            <a:avLst/>
            <a:gdLst/>
            <a:ahLst/>
            <a:cxnLst/>
            <a:rect l="l" t="t" r="r" b="b"/>
            <a:pathLst>
              <a:path w="1533161" h="1310156">
                <a:moveTo>
                  <a:pt x="0" y="0"/>
                </a:moveTo>
                <a:lnTo>
                  <a:pt x="1533161" y="0"/>
                </a:lnTo>
                <a:lnTo>
                  <a:pt x="1533161" y="1310156"/>
                </a:lnTo>
                <a:lnTo>
                  <a:pt x="0" y="1310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14841574" y="5528301"/>
            <a:ext cx="1525335" cy="1673893"/>
          </a:xfrm>
          <a:custGeom>
            <a:avLst/>
            <a:gdLst/>
            <a:ahLst/>
            <a:cxnLst/>
            <a:rect l="l" t="t" r="r" b="b"/>
            <a:pathLst>
              <a:path w="1525335" h="1673893">
                <a:moveTo>
                  <a:pt x="0" y="0"/>
                </a:moveTo>
                <a:lnTo>
                  <a:pt x="1525334" y="0"/>
                </a:lnTo>
                <a:lnTo>
                  <a:pt x="1525334" y="1673893"/>
                </a:lnTo>
                <a:lnTo>
                  <a:pt x="0" y="16738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5951111" y="5399403"/>
            <a:ext cx="2195676" cy="1730010"/>
          </a:xfrm>
          <a:custGeom>
            <a:avLst/>
            <a:gdLst/>
            <a:ahLst/>
            <a:cxnLst/>
            <a:rect l="l" t="t" r="r" b="b"/>
            <a:pathLst>
              <a:path w="2195676" h="1730010">
                <a:moveTo>
                  <a:pt x="0" y="0"/>
                </a:moveTo>
                <a:lnTo>
                  <a:pt x="2195676" y="0"/>
                </a:lnTo>
                <a:lnTo>
                  <a:pt x="2195676" y="1730010"/>
                </a:lnTo>
                <a:lnTo>
                  <a:pt x="0" y="1730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TextBox 37"/>
          <p:cNvSpPr txBox="1"/>
          <p:nvPr/>
        </p:nvSpPr>
        <p:spPr>
          <a:xfrm>
            <a:off x="1028700" y="1143000"/>
            <a:ext cx="1623060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8000">
                <a:solidFill>
                  <a:srgbClr val="363464"/>
                </a:solidFill>
                <a:latin typeface="Pagkaki"/>
                <a:ea typeface="Pagkaki"/>
                <a:cs typeface="Pagkaki"/>
                <a:sym typeface="Pagkaki"/>
              </a:rPr>
              <a:t>3D-DRUCK: VON DER IDEE ZUM PRODUKT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578880" y="8558707"/>
            <a:ext cx="4050721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Der 3D-Drucker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fertigt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Schicht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für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Schicht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das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reale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3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Objekt</a:t>
            </a:r>
            <a:r>
              <a:rPr lang="en-US" sz="23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47033" y="6039865"/>
            <a:ext cx="4050721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Wie soll das Objekt aussehen?</a:t>
            </a:r>
          </a:p>
          <a:p>
            <a:pPr marL="0" lvl="1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Form? Farbe? Material?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6971" y="-939938"/>
            <a:ext cx="8605299" cy="12166876"/>
          </a:xfrm>
          <a:custGeom>
            <a:avLst/>
            <a:gdLst/>
            <a:ahLst/>
            <a:cxnLst/>
            <a:rect l="l" t="t" r="r" b="b"/>
            <a:pathLst>
              <a:path w="8605299" h="12166876">
                <a:moveTo>
                  <a:pt x="0" y="0"/>
                </a:moveTo>
                <a:lnTo>
                  <a:pt x="8605299" y="0"/>
                </a:lnTo>
                <a:lnTo>
                  <a:pt x="8605299" y="12166876"/>
                </a:lnTo>
                <a:lnTo>
                  <a:pt x="0" y="12166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2732822" y="266700"/>
            <a:ext cx="5555178" cy="2061058"/>
            <a:chOff x="0" y="0"/>
            <a:chExt cx="6768550" cy="1582801"/>
          </a:xfrm>
        </p:grpSpPr>
        <p:sp>
          <p:nvSpPr>
            <p:cNvPr id="4" name="Freeform 4"/>
            <p:cNvSpPr/>
            <p:nvPr/>
          </p:nvSpPr>
          <p:spPr>
            <a:xfrm>
              <a:off x="-10795" y="-1905"/>
              <a:ext cx="6779218" cy="1584579"/>
            </a:xfrm>
            <a:custGeom>
              <a:avLst/>
              <a:gdLst/>
              <a:ahLst/>
              <a:cxnLst/>
              <a:rect l="l" t="t" r="r" b="b"/>
              <a:pathLst>
                <a:path w="6779218" h="1584579">
                  <a:moveTo>
                    <a:pt x="6763089" y="186309"/>
                  </a:moveTo>
                  <a:cubicBezTo>
                    <a:pt x="6762708" y="125349"/>
                    <a:pt x="6772106" y="8509"/>
                    <a:pt x="6772106" y="8509"/>
                  </a:cubicBezTo>
                  <a:lnTo>
                    <a:pt x="6627200" y="6223"/>
                  </a:lnTo>
                  <a:lnTo>
                    <a:pt x="6421713" y="16002"/>
                  </a:lnTo>
                  <a:cubicBezTo>
                    <a:pt x="6421713" y="16002"/>
                    <a:pt x="6088085" y="0"/>
                    <a:pt x="6056207" y="14986"/>
                  </a:cubicBezTo>
                  <a:cubicBezTo>
                    <a:pt x="6024204" y="29972"/>
                    <a:pt x="5958290" y="6223"/>
                    <a:pt x="5958290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938911"/>
                  </a:lnTo>
                  <a:lnTo>
                    <a:pt x="25019" y="1117727"/>
                  </a:lnTo>
                  <a:cubicBezTo>
                    <a:pt x="25019" y="1117727"/>
                    <a:pt x="0" y="1158875"/>
                    <a:pt x="16002" y="1318895"/>
                  </a:cubicBezTo>
                  <a:cubicBezTo>
                    <a:pt x="32004" y="1478915"/>
                    <a:pt x="49276" y="1574165"/>
                    <a:pt x="49276" y="1574165"/>
                  </a:cubicBezTo>
                  <a:lnTo>
                    <a:pt x="132842" y="1574419"/>
                  </a:lnTo>
                  <a:lnTo>
                    <a:pt x="305562" y="1557909"/>
                  </a:lnTo>
                  <a:lnTo>
                    <a:pt x="532511" y="1575435"/>
                  </a:lnTo>
                  <a:lnTo>
                    <a:pt x="771144" y="1584579"/>
                  </a:lnTo>
                  <a:lnTo>
                    <a:pt x="906526" y="1559433"/>
                  </a:lnTo>
                  <a:lnTo>
                    <a:pt x="1008761" y="1576705"/>
                  </a:lnTo>
                  <a:lnTo>
                    <a:pt x="6023060" y="1578610"/>
                  </a:lnTo>
                  <a:lnTo>
                    <a:pt x="6266011" y="1579245"/>
                  </a:lnTo>
                  <a:lnTo>
                    <a:pt x="6502866" y="1569593"/>
                  </a:lnTo>
                  <a:lnTo>
                    <a:pt x="6689175" y="1580388"/>
                  </a:lnTo>
                  <a:lnTo>
                    <a:pt x="6766645" y="1580642"/>
                  </a:lnTo>
                  <a:lnTo>
                    <a:pt x="6767026" y="1432687"/>
                  </a:lnTo>
                  <a:lnTo>
                    <a:pt x="6767280" y="1319022"/>
                  </a:lnTo>
                  <a:lnTo>
                    <a:pt x="6759406" y="1113536"/>
                  </a:lnTo>
                  <a:lnTo>
                    <a:pt x="6768296" y="945388"/>
                  </a:lnTo>
                  <a:lnTo>
                    <a:pt x="6770075" y="671576"/>
                  </a:lnTo>
                  <a:lnTo>
                    <a:pt x="6779218" y="424561"/>
                  </a:lnTo>
                  <a:cubicBezTo>
                    <a:pt x="6779218" y="424561"/>
                    <a:pt x="6763216" y="247015"/>
                    <a:pt x="6762836" y="186055"/>
                  </a:cubicBez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 rot="-135119">
            <a:off x="10926116" y="3015827"/>
            <a:ext cx="5762637" cy="5757241"/>
            <a:chOff x="0" y="0"/>
            <a:chExt cx="934345" cy="9334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4345" cy="933470"/>
            </a:xfrm>
            <a:custGeom>
              <a:avLst/>
              <a:gdLst/>
              <a:ahLst/>
              <a:cxnLst/>
              <a:rect l="l" t="t" r="r" b="b"/>
              <a:pathLst>
                <a:path w="934345" h="933470">
                  <a:moveTo>
                    <a:pt x="0" y="0"/>
                  </a:moveTo>
                  <a:lnTo>
                    <a:pt x="934345" y="0"/>
                  </a:lnTo>
                  <a:lnTo>
                    <a:pt x="934345" y="933470"/>
                  </a:lnTo>
                  <a:lnTo>
                    <a:pt x="0" y="933470"/>
                  </a:lnTo>
                  <a:close/>
                </a:path>
              </a:pathLst>
            </a:custGeom>
            <a:blipFill>
              <a:blip r:embed="rId4"/>
              <a:stretch>
                <a:fillRect l="-1966" r="-1966"/>
              </a:stretch>
            </a:blipFill>
            <a:ln w="3429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Freeform 7"/>
          <p:cNvSpPr/>
          <p:nvPr/>
        </p:nvSpPr>
        <p:spPr>
          <a:xfrm rot="194433">
            <a:off x="15358677" y="6811128"/>
            <a:ext cx="2193321" cy="2502752"/>
          </a:xfrm>
          <a:custGeom>
            <a:avLst/>
            <a:gdLst/>
            <a:ahLst/>
            <a:cxnLst/>
            <a:rect l="l" t="t" r="r" b="b"/>
            <a:pathLst>
              <a:path w="2193321" h="2502752">
                <a:moveTo>
                  <a:pt x="0" y="0"/>
                </a:moveTo>
                <a:lnTo>
                  <a:pt x="2193321" y="0"/>
                </a:lnTo>
                <a:lnTo>
                  <a:pt x="2193321" y="2502752"/>
                </a:lnTo>
                <a:lnTo>
                  <a:pt x="0" y="2502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8" name="Group 8"/>
          <p:cNvGrpSpPr/>
          <p:nvPr/>
        </p:nvGrpSpPr>
        <p:grpSpPr>
          <a:xfrm>
            <a:off x="1035539" y="2237085"/>
            <a:ext cx="6447501" cy="738124"/>
            <a:chOff x="0" y="0"/>
            <a:chExt cx="1698107" cy="1944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8107" cy="194403"/>
            </a:xfrm>
            <a:custGeom>
              <a:avLst/>
              <a:gdLst/>
              <a:ahLst/>
              <a:cxnLst/>
              <a:rect l="l" t="t" r="r" b="b"/>
              <a:pathLst>
                <a:path w="1698107" h="194403">
                  <a:moveTo>
                    <a:pt x="0" y="0"/>
                  </a:moveTo>
                  <a:lnTo>
                    <a:pt x="1698107" y="0"/>
                  </a:lnTo>
                  <a:lnTo>
                    <a:pt x="1698107" y="194403"/>
                  </a:lnTo>
                  <a:lnTo>
                    <a:pt x="0" y="194403"/>
                  </a:ln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698107" cy="251553"/>
            </a:xfrm>
            <a:prstGeom prst="rect">
              <a:avLst/>
            </a:prstGeom>
          </p:spPr>
          <p:txBody>
            <a:bodyPr lIns="152400" tIns="152400" rIns="152400" bIns="152400" rtlCol="0" anchor="t"/>
            <a:lstStyle/>
            <a:p>
              <a:pPr marL="0" lvl="1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Platzieren von Formen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5539" y="4475755"/>
            <a:ext cx="8115300" cy="738124"/>
            <a:chOff x="0" y="0"/>
            <a:chExt cx="2137363" cy="1944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37363" cy="194403"/>
            </a:xfrm>
            <a:custGeom>
              <a:avLst/>
              <a:gdLst/>
              <a:ahLst/>
              <a:cxnLst/>
              <a:rect l="l" t="t" r="r" b="b"/>
              <a:pathLst>
                <a:path w="2137363" h="194403">
                  <a:moveTo>
                    <a:pt x="0" y="0"/>
                  </a:moveTo>
                  <a:lnTo>
                    <a:pt x="2137363" y="0"/>
                  </a:lnTo>
                  <a:lnTo>
                    <a:pt x="2137363" y="194403"/>
                  </a:lnTo>
                  <a:lnTo>
                    <a:pt x="0" y="194403"/>
                  </a:ln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137363" cy="251553"/>
            </a:xfrm>
            <a:prstGeom prst="rect">
              <a:avLst/>
            </a:prstGeom>
          </p:spPr>
          <p:txBody>
            <a:bodyPr lIns="152400" tIns="152400" rIns="152400" bIns="152400" rtlCol="0" anchor="t"/>
            <a:lstStyle/>
            <a:p>
              <a:pPr marL="0" lvl="1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Anpassen</a:t>
              </a:r>
              <a:r>
                <a:rPr lang="en-US" sz="2700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von </a:t>
              </a:r>
              <a:r>
                <a:rPr lang="en-US" sz="2700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Formen</a:t>
              </a:r>
              <a:endParaRPr lang="en-US" sz="270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-5400000">
            <a:off x="9524572" y="3800192"/>
            <a:ext cx="2581311" cy="699330"/>
          </a:xfrm>
          <a:custGeom>
            <a:avLst/>
            <a:gdLst/>
            <a:ahLst/>
            <a:cxnLst/>
            <a:rect l="l" t="t" r="r" b="b"/>
            <a:pathLst>
              <a:path w="2581311" h="699330">
                <a:moveTo>
                  <a:pt x="0" y="0"/>
                </a:moveTo>
                <a:lnTo>
                  <a:pt x="2581311" y="0"/>
                </a:lnTo>
                <a:lnTo>
                  <a:pt x="2581311" y="699330"/>
                </a:lnTo>
                <a:lnTo>
                  <a:pt x="0" y="6993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12851626" y="621258"/>
            <a:ext cx="4999489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Z. B. TINKERCAD, BLENDER, FREECAD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28700" y="1295105"/>
            <a:ext cx="8304374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8000">
                <a:solidFill>
                  <a:srgbClr val="363464"/>
                </a:solidFill>
                <a:latin typeface="Pagkaki"/>
                <a:ea typeface="Pagkaki"/>
                <a:cs typeface="Pagkaki"/>
                <a:sym typeface="Pagkaki"/>
              </a:rPr>
              <a:t>CAD-MODELLIERUNG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5539" y="3206787"/>
            <a:ext cx="8829124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Formen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sind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die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Bausteine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in der CAD-Software (z. B. Quader,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Zylinder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oder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Pyramiden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5539" y="5442479"/>
            <a:ext cx="8829124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Die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Formen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bekommen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korrekte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Maße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indem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man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sie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vergrößert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verkleinert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oder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dreht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35539" y="6707399"/>
            <a:ext cx="8115300" cy="738124"/>
            <a:chOff x="0" y="0"/>
            <a:chExt cx="2137363" cy="1944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37363" cy="194403"/>
            </a:xfrm>
            <a:custGeom>
              <a:avLst/>
              <a:gdLst/>
              <a:ahLst/>
              <a:cxnLst/>
              <a:rect l="l" t="t" r="r" b="b"/>
              <a:pathLst>
                <a:path w="2137363" h="194403">
                  <a:moveTo>
                    <a:pt x="0" y="0"/>
                  </a:moveTo>
                  <a:lnTo>
                    <a:pt x="2137363" y="0"/>
                  </a:lnTo>
                  <a:lnTo>
                    <a:pt x="2137363" y="194403"/>
                  </a:lnTo>
                  <a:lnTo>
                    <a:pt x="0" y="194403"/>
                  </a:ln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137363" cy="251553"/>
            </a:xfrm>
            <a:prstGeom prst="rect">
              <a:avLst/>
            </a:prstGeom>
          </p:spPr>
          <p:txBody>
            <a:bodyPr lIns="152400" tIns="152400" rIns="152400" bIns="152400" rtlCol="0" anchor="t"/>
            <a:lstStyle/>
            <a:p>
              <a:pPr marL="0" lvl="1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Kombinieren von Formen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35539" y="7627958"/>
            <a:ext cx="8829124" cy="2411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Die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Formen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werden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miteinander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verbunden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(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addiert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) </a:t>
            </a:r>
          </a:p>
          <a:p>
            <a:pPr algn="l">
              <a:lnSpc>
                <a:spcPts val="3779"/>
              </a:lnSpc>
            </a:pP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oder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es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werden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Aussparungen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erschaffen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(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subtrahiert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).</a:t>
            </a:r>
          </a:p>
          <a:p>
            <a:pPr>
              <a:lnSpc>
                <a:spcPts val="3779"/>
              </a:lnSpc>
            </a:pP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entstehen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neue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Formen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</a:t>
            </a:r>
            <a:r>
              <a:rPr lang="de-DE" sz="2700" dirty="0">
                <a:solidFill>
                  <a:srgbClr val="363464"/>
                </a:solidFill>
                <a:latin typeface=""/>
              </a:rPr>
              <a:t>Tipp: Viele CAD-Programme bieten auch Bibliotheken mit Vorlagen für Standardteile.</a:t>
            </a:r>
          </a:p>
          <a:p>
            <a:pPr algn="l">
              <a:lnSpc>
                <a:spcPts val="3779"/>
              </a:lnSpc>
            </a:pPr>
            <a:endParaRPr lang="en-US" sz="2700" dirty="0">
              <a:solidFill>
                <a:srgbClr val="363464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2aa5a6-1ca3-4252-89c4-2e5e1eec8c81" xsi:nil="true"/>
    <lcf76f155ced4ddcb4097134ff3c332f xmlns="a3f8ac64-bfb0-4014-95b3-94d2537ca33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ABA576D95B304C9845C77BCD02DC62" ma:contentTypeVersion="21" ma:contentTypeDescription="Ein neues Dokument erstellen." ma:contentTypeScope="" ma:versionID="a5a7c745381938a74a396ec4b6c3fc6c">
  <xsd:schema xmlns:xsd="http://www.w3.org/2001/XMLSchema" xmlns:xs="http://www.w3.org/2001/XMLSchema" xmlns:p="http://schemas.microsoft.com/office/2006/metadata/properties" xmlns:ns1="http://schemas.microsoft.com/sharepoint/v3" xmlns:ns2="a3f8ac64-bfb0-4014-95b3-94d2537ca33f" xmlns:ns3="8b2aa5a6-1ca3-4252-89c4-2e5e1eec8c81" targetNamespace="http://schemas.microsoft.com/office/2006/metadata/properties" ma:root="true" ma:fieldsID="b71825277235deec85457956ffb63f11" ns1:_="" ns2:_="" ns3:_="">
    <xsd:import namespace="http://schemas.microsoft.com/sharepoint/v3"/>
    <xsd:import namespace="a3f8ac64-bfb0-4014-95b3-94d2537ca33f"/>
    <xsd:import namespace="8b2aa5a6-1ca3-4252-89c4-2e5e1eec8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8ac64-bfb0-4014-95b3-94d2537ca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aa5a6-1ca3-4252-89c4-2e5e1eec8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ad0ae0-1d90-40fb-9896-013ee2662206}" ma:internalName="TaxCatchAll" ma:showField="CatchAllData" ma:web="8b2aa5a6-1ca3-4252-89c4-2e5e1eec8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A806DD-6B3F-494A-9BB1-B00D74ACB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15D6F-AEB1-4532-B6FA-324C2C838E04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e0876e0b-2564-4126-a943-de539fb3fb9b"/>
    <ds:schemaRef ds:uri="733d7424-4c21-4578-ba9a-1057e6ad4ecc"/>
    <ds:schemaRef ds:uri="http://purl.org/dc/dcmitype/"/>
    <ds:schemaRef ds:uri="8b2aa5a6-1ca3-4252-89c4-2e5e1eec8c81"/>
    <ds:schemaRef ds:uri="a3f8ac64-bfb0-4014-95b3-94d2537ca33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98CAA1B-CCBD-4A0E-95AA-3AB761986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8ac64-bfb0-4014-95b3-94d2537ca33f"/>
    <ds:schemaRef ds:uri="8b2aa5a6-1ca3-4252-89c4-2e5e1eec8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Benutzerdefiniert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Pagkaki</vt:lpstr>
      <vt:lpstr>Calibri</vt:lpstr>
      <vt:lpstr>Arial</vt:lpstr>
      <vt:lpstr>Atkinson Hyperlegible Bold</vt:lpstr>
      <vt:lpstr>Atkinson Hyperlegible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Pitch-Deck</dc:title>
  <cp:lastModifiedBy>Duschl, Daniela (P&amp;O SIR SPE BO OS TRM)</cp:lastModifiedBy>
  <cp:revision>23</cp:revision>
  <dcterms:created xsi:type="dcterms:W3CDTF">2006-08-16T00:00:00Z</dcterms:created>
  <dcterms:modified xsi:type="dcterms:W3CDTF">2026-01-20T13:26:20Z</dcterms:modified>
  <dc:identifier>DAG4eDsSPa0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0x0101003DABA576D95B304C9845C77BCD02DC62</vt:lpwstr>
  </property>
  <property fmtid="{D5CDD505-2E9C-101B-9397-08002B2CF9AE}" pid="3" name="MediaServiceImageTags">
    <vt:lpwstr/>
  </property>
</Properties>
</file>