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62" r:id="rId6"/>
  </p:sldIdLst>
  <p:sldSz cx="18288000" cy="10287000"/>
  <p:notesSz cx="6858000" cy="9144000"/>
  <p:embeddedFontLst>
    <p:embeddedFont>
      <p:font typeface="Aileron Ultra-Bold" panose="020B060402020202020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40" autoAdjust="0"/>
  </p:normalViewPr>
  <p:slideViewPr>
    <p:cSldViewPr>
      <p:cViewPr varScale="1">
        <p:scale>
          <a:sx n="36" d="100"/>
          <a:sy n="36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Anette Seiwert" userId="a9561aef-67a9-4639-8093-f7b8d58deafd" providerId="ADAL" clId="{446B159B-6C8E-4948-AC3D-42B91D8E22EB}"/>
    <pc:docChg chg="custSel modSld">
      <pc:chgData name="Lena Anette Seiwert" userId="a9561aef-67a9-4639-8093-f7b8d58deafd" providerId="ADAL" clId="{446B159B-6C8E-4948-AC3D-42B91D8E22EB}" dt="2025-11-11T11:09:22.232" v="0" actId="478"/>
      <pc:docMkLst>
        <pc:docMk/>
      </pc:docMkLst>
      <pc:sldChg chg="delSp mod">
        <pc:chgData name="Lena Anette Seiwert" userId="a9561aef-67a9-4639-8093-f7b8d58deafd" providerId="ADAL" clId="{446B159B-6C8E-4948-AC3D-42B91D8E22EB}" dt="2025-11-11T11:09:22.232" v="0" actId="478"/>
        <pc:sldMkLst>
          <pc:docMk/>
          <pc:sldMk cId="0" sldId="262"/>
        </pc:sldMkLst>
        <pc:spChg chg="del">
          <ac:chgData name="Lena Anette Seiwert" userId="a9561aef-67a9-4639-8093-f7b8d58deafd" providerId="ADAL" clId="{446B159B-6C8E-4948-AC3D-42B91D8E22EB}" dt="2025-11-11T11:09:22.232" v="0" actId="478"/>
          <ac:spMkLst>
            <pc:docMk/>
            <pc:sldMk cId="0" sldId="262"/>
            <ac:spMk id="24" creationId="{0F3EBB8A-A83E-10B5-7B15-7520C11A22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46627" y="862672"/>
            <a:ext cx="12794746" cy="48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4200" b="1" spc="-126" dirty="0">
                <a:solidFill>
                  <a:schemeClr val="accent2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Aileron Ultra-Bold"/>
                <a:cs typeface="Aileron Ultra-Bold"/>
                <a:sym typeface="Aileron Ultra-Bold"/>
              </a:rPr>
              <a:t>PRODUKTION VON TEE UND MATCHA-COOKIES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15914" y="260643"/>
            <a:ext cx="6256172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2424" b="1">
                <a:solidFill>
                  <a:schemeClr val="accent2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CHEN YIZHOUS TEEPLANTAGE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2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481211" y="1586049"/>
            <a:ext cx="2387278" cy="2057400"/>
          </a:xfrm>
          <a:custGeom>
            <a:avLst/>
            <a:gdLst/>
            <a:ahLst/>
            <a:cxnLst/>
            <a:rect l="l" t="t" r="r" b="b"/>
            <a:pathLst>
              <a:path w="2387278" h="2057400">
                <a:moveTo>
                  <a:pt x="0" y="0"/>
                </a:moveTo>
                <a:lnTo>
                  <a:pt x="2387279" y="0"/>
                </a:lnTo>
                <a:lnTo>
                  <a:pt x="23872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98965" y="1376260"/>
            <a:ext cx="3282246" cy="2814526"/>
          </a:xfrm>
          <a:custGeom>
            <a:avLst/>
            <a:gdLst/>
            <a:ahLst/>
            <a:cxnLst/>
            <a:rect l="l" t="t" r="r" b="b"/>
            <a:pathLst>
              <a:path w="3282246" h="2814526">
                <a:moveTo>
                  <a:pt x="0" y="0"/>
                </a:moveTo>
                <a:lnTo>
                  <a:pt x="3282246" y="0"/>
                </a:lnTo>
                <a:lnTo>
                  <a:pt x="3282246" y="2814526"/>
                </a:lnTo>
                <a:lnTo>
                  <a:pt x="0" y="2814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723846" y="1586049"/>
            <a:ext cx="1837012" cy="2721500"/>
          </a:xfrm>
          <a:custGeom>
            <a:avLst/>
            <a:gdLst/>
            <a:ahLst/>
            <a:cxnLst/>
            <a:rect l="l" t="t" r="r" b="b"/>
            <a:pathLst>
              <a:path w="1837012" h="2721500">
                <a:moveTo>
                  <a:pt x="0" y="0"/>
                </a:moveTo>
                <a:lnTo>
                  <a:pt x="1837012" y="0"/>
                </a:lnTo>
                <a:lnTo>
                  <a:pt x="1837012" y="2721500"/>
                </a:lnTo>
                <a:lnTo>
                  <a:pt x="0" y="2721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829987" y="1586049"/>
            <a:ext cx="2718956" cy="2718956"/>
          </a:xfrm>
          <a:custGeom>
            <a:avLst/>
            <a:gdLst/>
            <a:ahLst/>
            <a:cxnLst/>
            <a:rect l="l" t="t" r="r" b="b"/>
            <a:pathLst>
              <a:path w="2718956" h="2718956">
                <a:moveTo>
                  <a:pt x="0" y="0"/>
                </a:moveTo>
                <a:lnTo>
                  <a:pt x="2718956" y="0"/>
                </a:lnTo>
                <a:lnTo>
                  <a:pt x="2718956" y="2718956"/>
                </a:lnTo>
                <a:lnTo>
                  <a:pt x="0" y="27189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64741" y="4597019"/>
            <a:ext cx="2350695" cy="2854044"/>
          </a:xfrm>
          <a:custGeom>
            <a:avLst/>
            <a:gdLst/>
            <a:ahLst/>
            <a:cxnLst/>
            <a:rect l="l" t="t" r="r" b="b"/>
            <a:pathLst>
              <a:path w="2350695" h="2854044">
                <a:moveTo>
                  <a:pt x="0" y="0"/>
                </a:moveTo>
                <a:lnTo>
                  <a:pt x="2350695" y="0"/>
                </a:lnTo>
                <a:lnTo>
                  <a:pt x="2350695" y="2854044"/>
                </a:lnTo>
                <a:lnTo>
                  <a:pt x="0" y="2854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9829987" y="8036402"/>
            <a:ext cx="3714060" cy="1944817"/>
          </a:xfrm>
          <a:custGeom>
            <a:avLst/>
            <a:gdLst/>
            <a:ahLst/>
            <a:cxnLst/>
            <a:rect l="l" t="t" r="r" b="b"/>
            <a:pathLst>
              <a:path w="3714060" h="1944817">
                <a:moveTo>
                  <a:pt x="0" y="0"/>
                </a:moveTo>
                <a:lnTo>
                  <a:pt x="3714060" y="0"/>
                </a:lnTo>
                <a:lnTo>
                  <a:pt x="3714060" y="1944817"/>
                </a:lnTo>
                <a:lnTo>
                  <a:pt x="0" y="1944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64741" y="8036402"/>
            <a:ext cx="3366690" cy="1873104"/>
          </a:xfrm>
          <a:custGeom>
            <a:avLst/>
            <a:gdLst/>
            <a:ahLst/>
            <a:cxnLst/>
            <a:rect l="l" t="t" r="r" b="b"/>
            <a:pathLst>
              <a:path w="3366690" h="1873104">
                <a:moveTo>
                  <a:pt x="0" y="0"/>
                </a:moveTo>
                <a:lnTo>
                  <a:pt x="3366690" y="0"/>
                </a:lnTo>
                <a:lnTo>
                  <a:pt x="3366690" y="1873104"/>
                </a:lnTo>
                <a:lnTo>
                  <a:pt x="0" y="18731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13815768" y="1996480"/>
            <a:ext cx="2277110" cy="2194306"/>
          </a:xfrm>
          <a:custGeom>
            <a:avLst/>
            <a:gdLst/>
            <a:ahLst/>
            <a:cxnLst/>
            <a:rect l="l" t="t" r="r" b="b"/>
            <a:pathLst>
              <a:path w="2277110" h="2194306">
                <a:moveTo>
                  <a:pt x="0" y="0"/>
                </a:moveTo>
                <a:lnTo>
                  <a:pt x="2277110" y="0"/>
                </a:lnTo>
                <a:lnTo>
                  <a:pt x="2277110" y="2194306"/>
                </a:lnTo>
                <a:lnTo>
                  <a:pt x="0" y="21943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9664040" y="5767482"/>
            <a:ext cx="3532537" cy="1888160"/>
          </a:xfrm>
          <a:custGeom>
            <a:avLst/>
            <a:gdLst/>
            <a:ahLst/>
            <a:cxnLst/>
            <a:rect l="l" t="t" r="r" b="b"/>
            <a:pathLst>
              <a:path w="3532537" h="1888160">
                <a:moveTo>
                  <a:pt x="0" y="0"/>
                </a:moveTo>
                <a:lnTo>
                  <a:pt x="3532537" y="0"/>
                </a:lnTo>
                <a:lnTo>
                  <a:pt x="3532537" y="1888160"/>
                </a:lnTo>
                <a:lnTo>
                  <a:pt x="0" y="18881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6368813" y="4597019"/>
            <a:ext cx="3093424" cy="3058623"/>
          </a:xfrm>
          <a:custGeom>
            <a:avLst/>
            <a:gdLst/>
            <a:ahLst/>
            <a:cxnLst/>
            <a:rect l="l" t="t" r="r" b="b"/>
            <a:pathLst>
              <a:path w="3093424" h="3058623">
                <a:moveTo>
                  <a:pt x="0" y="0"/>
                </a:moveTo>
                <a:lnTo>
                  <a:pt x="3093423" y="0"/>
                </a:lnTo>
                <a:lnTo>
                  <a:pt x="3093423" y="3058623"/>
                </a:lnTo>
                <a:lnTo>
                  <a:pt x="0" y="305862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6897159" y="8181910"/>
            <a:ext cx="2415404" cy="1582089"/>
          </a:xfrm>
          <a:custGeom>
            <a:avLst/>
            <a:gdLst/>
            <a:ahLst/>
            <a:cxnLst/>
            <a:rect l="l" t="t" r="r" b="b"/>
            <a:pathLst>
              <a:path w="2415404" h="1582089">
                <a:moveTo>
                  <a:pt x="0" y="0"/>
                </a:moveTo>
                <a:lnTo>
                  <a:pt x="2415403" y="0"/>
                </a:lnTo>
                <a:lnTo>
                  <a:pt x="2415403" y="1582089"/>
                </a:lnTo>
                <a:lnTo>
                  <a:pt x="0" y="158208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4031431" y="5062885"/>
            <a:ext cx="1932104" cy="2057400"/>
          </a:xfrm>
          <a:custGeom>
            <a:avLst/>
            <a:gdLst/>
            <a:ahLst/>
            <a:cxnLst/>
            <a:rect l="l" t="t" r="r" b="b"/>
            <a:pathLst>
              <a:path w="1932104" h="2057400">
                <a:moveTo>
                  <a:pt x="0" y="0"/>
                </a:moveTo>
                <a:lnTo>
                  <a:pt x="1932103" y="0"/>
                </a:lnTo>
                <a:lnTo>
                  <a:pt x="19321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5" name="Group 15"/>
          <p:cNvGrpSpPr/>
          <p:nvPr/>
        </p:nvGrpSpPr>
        <p:grpSpPr>
          <a:xfrm>
            <a:off x="14703005" y="4544530"/>
            <a:ext cx="2167032" cy="216703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243471" y="7023776"/>
            <a:ext cx="3086100" cy="2025253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539750" y="400050"/>
                  </a:lnTo>
                  <a:lnTo>
                    <a:pt x="539750" y="533400"/>
                  </a:lnTo>
                  <a:lnTo>
                    <a:pt x="812800" y="266700"/>
                  </a:lnTo>
                  <a:lnTo>
                    <a:pt x="539750" y="0"/>
                  </a:lnTo>
                  <a:lnTo>
                    <a:pt x="53975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120650"/>
              <a:ext cx="609600" cy="273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746627" y="453097"/>
            <a:ext cx="12794746" cy="51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4200" b="1" spc="-126">
                <a:solidFill>
                  <a:srgbClr val="1B1B1B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VORLAGEN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emens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FFB9"/>
      </a:hlink>
      <a:folHlink>
        <a:srgbClr val="00E6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62D6562F6B6B418B9B75479905E423" ma:contentTypeVersion="18" ma:contentTypeDescription="Ein neues Dokument erstellen." ma:contentTypeScope="" ma:versionID="0d4de52523e82ab1b32ba457211caa53">
  <xsd:schema xmlns:xsd="http://www.w3.org/2001/XMLSchema" xmlns:xs="http://www.w3.org/2001/XMLSchema" xmlns:p="http://schemas.microsoft.com/office/2006/metadata/properties" xmlns:ns2="733d7424-4c21-4578-ba9a-1057e6ad4ecc" xmlns:ns3="e0876e0b-2564-4126-a943-de539fb3fb9b" targetNamespace="http://schemas.microsoft.com/office/2006/metadata/properties" ma:root="true" ma:fieldsID="9fc1b1ff2307e97ff77c89c5d9af4cd9" ns2:_="" ns3:_="">
    <xsd:import namespace="733d7424-4c21-4578-ba9a-1057e6ad4ecc"/>
    <xsd:import namespace="e0876e0b-2564-4126-a943-de539fb3f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d7424-4c21-4578-ba9a-1057e6ad4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c81184b-7d91-4b98-a71b-2175f8a08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76e0b-2564-4126-a943-de539fb3f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fb8d05-fb32-4e5a-ac41-c4eebc1cd5a4}" ma:internalName="TaxCatchAll" ma:showField="CatchAllData" ma:web="e0876e0b-2564-4126-a943-de539fb3fb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876e0b-2564-4126-a943-de539fb3fb9b" xsi:nil="true"/>
    <lcf76f155ced4ddcb4097134ff3c332f xmlns="733d7424-4c21-4578-ba9a-1057e6ad4e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C4C8CD-DBF4-41A4-93A3-A0DC0C2EDCA9}"/>
</file>

<file path=customXml/itemProps2.xml><?xml version="1.0" encoding="utf-8"?>
<ds:datastoreItem xmlns:ds="http://schemas.openxmlformats.org/officeDocument/2006/customXml" ds:itemID="{39190F31-880F-4157-8181-74BDEA399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B257E-5486-4574-A158-AF382C416FCE}">
  <ds:schemaRefs>
    <ds:schemaRef ds:uri="http://schemas.microsoft.com/office/2006/metadata/properties"/>
    <ds:schemaRef ds:uri="e0876e0b-2564-4126-a943-de539fb3fb9b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33d7424-4c21-4578-ba9a-1057e6ad4ec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Benutzerdefiniert</PresentationFormat>
  <Paragraphs>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Calibri</vt:lpstr>
      <vt:lpstr>Arial</vt:lpstr>
      <vt:lpstr>Siemens Sans</vt:lpstr>
      <vt:lpstr>Aileron Ultra-Bold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Gelb Fett gedruckt Formen Finanzbericht Finanzen Präsentation</dc:title>
  <cp:lastModifiedBy>Lena Anette Seiwert</cp:lastModifiedBy>
  <cp:revision>2</cp:revision>
  <dcterms:created xsi:type="dcterms:W3CDTF">2006-08-16T00:00:00Z</dcterms:created>
  <dcterms:modified xsi:type="dcterms:W3CDTF">2025-11-11T11:09:27Z</dcterms:modified>
  <dc:identifier>DAGwhN05RRo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0x010100DB62D6562F6B6B418B9B75479905E423</vt:lpwstr>
  </property>
  <property fmtid="{D5CDD505-2E9C-101B-9397-08002B2CF9AE}" pid="3" name="MediaServiceImageTags">
    <vt:lpwstr/>
  </property>
</Properties>
</file>