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  <p:sldId id="259" r:id="rId7"/>
    <p:sldId id="260" r:id="rId8"/>
  </p:sldIdLst>
  <p:sldSz cx="18288000" cy="10287000"/>
  <p:notesSz cx="6858000" cy="9144000"/>
  <p:embeddedFontLst>
    <p:embeddedFont>
      <p:font typeface="Anton" pitchFamily="2" charset="77"/>
      <p:regular r:id="rId9"/>
    </p:embeddedFont>
    <p:embeddedFont>
      <p:font typeface="Montserrat Semi-Bold" pitchFamily="2" charset="77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C52D2E-982D-DDCE-0BEC-CB5FAB834407}" name="Wagenhoefer, Diana (P&amp;O SIR SPE BO SMO)" initials="WS" userId="S::diana.wagenhoefer@siemens.com::f576caa1-eba9-43f7-a170-3254994d4308" providerId="AD"/>
  <p188:author id="{3DC8375E-169B-1BD5-2F33-7B50E6513099}" name="Hannappel, Magdalena (P&amp;O SIR SPE BO OS TRM)" initials="HT" userId="S::magdalena.hannappel@siemens.com::94728841-f38d-4b3a-b5b7-a76a0399a7cf" providerId="AD"/>
  <p188:author id="{7552EAD8-F5A1-F810-5135-033A4B36EC72}" name="Duschl, Daniela (P&amp;O SIR SPE BO OS TRM)" initials="DD" userId="S::daniela.duschl@siemens.com::8ad943f1-21f6-4a85-adfc-3e76b88c5f4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F70E52-EDEB-384C-8B10-94A27925E69D}" v="3" dt="2026-09-24T08:01:32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7" autoAdjust="0"/>
    <p:restoredTop sz="94684" autoAdjust="0"/>
  </p:normalViewPr>
  <p:slideViewPr>
    <p:cSldViewPr>
      <p:cViewPr varScale="1">
        <p:scale>
          <a:sx n="67" d="100"/>
          <a:sy n="67" d="100"/>
        </p:scale>
        <p:origin x="280" y="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ppel, Magdalena (P&amp;O SIR SPE BO OS TRM)" userId="S::magdalena.hannappel@siemens.com::94728841-f38d-4b3a-b5b7-a76a0399a7cf" providerId="AD" clId="Web-{00000000-0000-0000-0000-000000000000}"/>
    <pc:docChg chg="mod">
      <pc:chgData name="Hannappel, Magdalena (P&amp;O SIR SPE BO OS TRM)" userId="S::magdalena.hannappel@siemens.com::94728841-f38d-4b3a-b5b7-a76a0399a7cf" providerId="AD" clId="Web-{00000000-0000-0000-0000-000000000000}" dt="2026-09-17T13:20:47.255" v="0"/>
      <pc:docMkLst>
        <pc:docMk/>
      </pc:docMkLst>
    </pc:docChg>
  </pc:docChgLst>
  <pc:docChgLst>
    <pc:chgData name="Duschl, Daniela (P&amp;O SIR SPE BO OS TRM)" userId="8ad943f1-21f6-4a85-adfc-3e76b88c5f4e" providerId="ADAL" clId="{35781C50-9C8D-468D-AA70-F2EFA8B1C131}"/>
    <pc:docChg chg="modSld">
      <pc:chgData name="Duschl, Daniela (P&amp;O SIR SPE BO OS TRM)" userId="8ad943f1-21f6-4a85-adfc-3e76b88c5f4e" providerId="ADAL" clId="{35781C50-9C8D-468D-AA70-F2EFA8B1C131}" dt="2026-09-21T11:11:16.218" v="4" actId="1037"/>
      <pc:docMkLst>
        <pc:docMk/>
      </pc:docMkLst>
      <pc:sldChg chg="modSp mod">
        <pc:chgData name="Duschl, Daniela (P&amp;O SIR SPE BO OS TRM)" userId="8ad943f1-21f6-4a85-adfc-3e76b88c5f4e" providerId="ADAL" clId="{35781C50-9C8D-468D-AA70-F2EFA8B1C131}" dt="2026-09-21T11:11:16.218" v="4" actId="1037"/>
        <pc:sldMkLst>
          <pc:docMk/>
          <pc:sldMk cId="0" sldId="257"/>
        </pc:sldMkLst>
        <pc:spChg chg="mod">
          <ac:chgData name="Duschl, Daniela (P&amp;O SIR SPE BO OS TRM)" userId="8ad943f1-21f6-4a85-adfc-3e76b88c5f4e" providerId="ADAL" clId="{35781C50-9C8D-468D-AA70-F2EFA8B1C131}" dt="2026-09-21T11:11:16.218" v="4" actId="1037"/>
          <ac:spMkLst>
            <pc:docMk/>
            <pc:sldMk cId="0" sldId="257"/>
            <ac:spMk id="18" creationId="{00000000-0000-0000-0000-000000000000}"/>
          </ac:spMkLst>
        </pc:spChg>
      </pc:sldChg>
      <pc:sldChg chg="modSp mod">
        <pc:chgData name="Duschl, Daniela (P&amp;O SIR SPE BO OS TRM)" userId="8ad943f1-21f6-4a85-adfc-3e76b88c5f4e" providerId="ADAL" clId="{35781C50-9C8D-468D-AA70-F2EFA8B1C131}" dt="2026-09-21T11:10:34.239" v="1" actId="14100"/>
        <pc:sldMkLst>
          <pc:docMk/>
          <pc:sldMk cId="3729623741" sldId="258"/>
        </pc:sldMkLst>
        <pc:spChg chg="mod">
          <ac:chgData name="Duschl, Daniela (P&amp;O SIR SPE BO OS TRM)" userId="8ad943f1-21f6-4a85-adfc-3e76b88c5f4e" providerId="ADAL" clId="{35781C50-9C8D-468D-AA70-F2EFA8B1C131}" dt="2026-09-21T11:09:53.628" v="0" actId="14100"/>
          <ac:spMkLst>
            <pc:docMk/>
            <pc:sldMk cId="3729623741" sldId="258"/>
            <ac:spMk id="42" creationId="{3F1BF3EE-A48A-3E80-C3E5-7C0C44C23053}"/>
          </ac:spMkLst>
        </pc:spChg>
        <pc:spChg chg="mod">
          <ac:chgData name="Duschl, Daniela (P&amp;O SIR SPE BO OS TRM)" userId="8ad943f1-21f6-4a85-adfc-3e76b88c5f4e" providerId="ADAL" clId="{35781C50-9C8D-468D-AA70-F2EFA8B1C131}" dt="2026-09-21T11:10:34.239" v="1" actId="14100"/>
          <ac:spMkLst>
            <pc:docMk/>
            <pc:sldMk cId="3729623741" sldId="258"/>
            <ac:spMk id="44" creationId="{31E9AE5C-5800-C8F6-A7C4-A158DFE9F7AB}"/>
          </ac:spMkLst>
        </pc:spChg>
      </pc:sldChg>
    </pc:docChg>
  </pc:docChgLst>
  <pc:docChgLst>
    <pc:chgData name="Eva Wagner" userId="e3b6473f-ff89-46d1-86cc-30cc750d352b" providerId="ADAL" clId="{9E75F5D8-2B41-5D1D-98D6-48E2A00E4347}"/>
    <pc:docChg chg="undo custSel addSld modSld">
      <pc:chgData name="Eva Wagner" userId="e3b6473f-ff89-46d1-86cc-30cc750d352b" providerId="ADAL" clId="{9E75F5D8-2B41-5D1D-98D6-48E2A00E4347}" dt="2026-09-24T08:32:30.123" v="637" actId="20577"/>
      <pc:docMkLst>
        <pc:docMk/>
      </pc:docMkLst>
      <pc:sldChg chg="modSp mod">
        <pc:chgData name="Eva Wagner" userId="e3b6473f-ff89-46d1-86cc-30cc750d352b" providerId="ADAL" clId="{9E75F5D8-2B41-5D1D-98D6-48E2A00E4347}" dt="2026-09-01T13:26:26.377" v="60" actId="14100"/>
        <pc:sldMkLst>
          <pc:docMk/>
          <pc:sldMk cId="0" sldId="257"/>
        </pc:sldMkLst>
        <pc:spChg chg="mod">
          <ac:chgData name="Eva Wagner" userId="e3b6473f-ff89-46d1-86cc-30cc750d352b" providerId="ADAL" clId="{9E75F5D8-2B41-5D1D-98D6-48E2A00E4347}" dt="2026-09-01T13:26:11.379" v="58" actId="1038"/>
          <ac:spMkLst>
            <pc:docMk/>
            <pc:sldMk cId="0" sldId="257"/>
            <ac:spMk id="36" creationId="{81BEB72F-A3B4-B64A-7627-018A47CA9CAB}"/>
          </ac:spMkLst>
        </pc:spChg>
        <pc:spChg chg="mod">
          <ac:chgData name="Eva Wagner" userId="e3b6473f-ff89-46d1-86cc-30cc750d352b" providerId="ADAL" clId="{9E75F5D8-2B41-5D1D-98D6-48E2A00E4347}" dt="2026-09-01T13:26:26.377" v="60" actId="14100"/>
          <ac:spMkLst>
            <pc:docMk/>
            <pc:sldMk cId="0" sldId="257"/>
            <ac:spMk id="41" creationId="{E56ED215-5C07-C367-B8ED-BCA936FF88B6}"/>
          </ac:spMkLst>
        </pc:spChg>
        <pc:spChg chg="mod">
          <ac:chgData name="Eva Wagner" userId="e3b6473f-ff89-46d1-86cc-30cc750d352b" providerId="ADAL" clId="{9E75F5D8-2B41-5D1D-98D6-48E2A00E4347}" dt="2026-09-01T13:25:48.426" v="52" actId="1076"/>
          <ac:spMkLst>
            <pc:docMk/>
            <pc:sldMk cId="0" sldId="257"/>
            <ac:spMk id="44" creationId="{48933652-913C-0CA9-3C1E-60AADBCF3084}"/>
          </ac:spMkLst>
        </pc:spChg>
        <pc:spChg chg="mod">
          <ac:chgData name="Eva Wagner" userId="e3b6473f-ff89-46d1-86cc-30cc750d352b" providerId="ADAL" clId="{9E75F5D8-2B41-5D1D-98D6-48E2A00E4347}" dt="2026-09-01T13:26:00.260" v="53" actId="1076"/>
          <ac:spMkLst>
            <pc:docMk/>
            <pc:sldMk cId="0" sldId="257"/>
            <ac:spMk id="45" creationId="{4A357A16-BA76-3B8B-79F0-07B05656A19A}"/>
          </ac:spMkLst>
        </pc:spChg>
        <pc:spChg chg="mod">
          <ac:chgData name="Eva Wagner" userId="e3b6473f-ff89-46d1-86cc-30cc750d352b" providerId="ADAL" clId="{9E75F5D8-2B41-5D1D-98D6-48E2A00E4347}" dt="2026-09-01T13:25:34.074" v="51" actId="1076"/>
          <ac:spMkLst>
            <pc:docMk/>
            <pc:sldMk cId="0" sldId="257"/>
            <ac:spMk id="46" creationId="{A7CAB180-6718-5FCC-5177-A55099EB8BB2}"/>
          </ac:spMkLst>
        </pc:spChg>
        <pc:spChg chg="mod">
          <ac:chgData name="Eva Wagner" userId="e3b6473f-ff89-46d1-86cc-30cc750d352b" providerId="ADAL" clId="{9E75F5D8-2B41-5D1D-98D6-48E2A00E4347}" dt="2026-09-01T13:26:20.775" v="59" actId="1076"/>
          <ac:spMkLst>
            <pc:docMk/>
            <pc:sldMk cId="0" sldId="257"/>
            <ac:spMk id="47" creationId="{4C6E4614-B7E5-0A46-BDA6-6790A8C1D49D}"/>
          </ac:spMkLst>
        </pc:spChg>
      </pc:sldChg>
      <pc:sldChg chg="modSp mod modCm">
        <pc:chgData name="Eva Wagner" userId="e3b6473f-ff89-46d1-86cc-30cc750d352b" providerId="ADAL" clId="{9E75F5D8-2B41-5D1D-98D6-48E2A00E4347}" dt="2026-09-01T13:24:50.177" v="49" actId="14100"/>
        <pc:sldMkLst>
          <pc:docMk/>
          <pc:sldMk cId="3729623741" sldId="258"/>
        </pc:sldMkLst>
        <pc:spChg chg="mod">
          <ac:chgData name="Eva Wagner" userId="e3b6473f-ff89-46d1-86cc-30cc750d352b" providerId="ADAL" clId="{9E75F5D8-2B41-5D1D-98D6-48E2A00E4347}" dt="2026-09-01T13:23:23.779" v="16" actId="20577"/>
          <ac:spMkLst>
            <pc:docMk/>
            <pc:sldMk cId="3729623741" sldId="258"/>
            <ac:spMk id="14" creationId="{EF79CC77-69E4-9BB5-3BEB-7AA37E4CD6E6}"/>
          </ac:spMkLst>
        </pc:spChg>
        <pc:spChg chg="mod">
          <ac:chgData name="Eva Wagner" userId="e3b6473f-ff89-46d1-86cc-30cc750d352b" providerId="ADAL" clId="{9E75F5D8-2B41-5D1D-98D6-48E2A00E4347}" dt="2026-09-01T13:24:32.402" v="48" actId="20577"/>
          <ac:spMkLst>
            <pc:docMk/>
            <pc:sldMk cId="3729623741" sldId="258"/>
            <ac:spMk id="16" creationId="{09AB9B32-486E-64A5-E797-0D905EB75D4E}"/>
          </ac:spMkLst>
        </pc:spChg>
        <pc:spChg chg="mod">
          <ac:chgData name="Eva Wagner" userId="e3b6473f-ff89-46d1-86cc-30cc750d352b" providerId="ADAL" clId="{9E75F5D8-2B41-5D1D-98D6-48E2A00E4347}" dt="2026-09-01T13:24:50.177" v="49" actId="14100"/>
          <ac:spMkLst>
            <pc:docMk/>
            <pc:sldMk cId="3729623741" sldId="258"/>
            <ac:spMk id="37" creationId="{6A32B577-EF41-4931-9E07-3CF39C4A7BC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3:24:32.402" v="48" actId="20577"/>
              <pc2:cmMkLst xmlns:pc2="http://schemas.microsoft.com/office/powerpoint/2019/9/main/command">
                <pc:docMk/>
                <pc:sldMk cId="3729623741" sldId="258"/>
                <pc2:cmMk id="{45137D98-12AE-405E-ABC9-8F45556DFA3F}"/>
              </pc2:cmMkLst>
            </pc226:cmChg>
          </p:ext>
        </pc:extLst>
      </pc:sldChg>
      <pc:sldChg chg="modSp mod">
        <pc:chgData name="Eva Wagner" userId="e3b6473f-ff89-46d1-86cc-30cc750d352b" providerId="ADAL" clId="{9E75F5D8-2B41-5D1D-98D6-48E2A00E4347}" dt="2026-09-01T13:27:06.778" v="63" actId="120"/>
        <pc:sldMkLst>
          <pc:docMk/>
          <pc:sldMk cId="3710116156" sldId="259"/>
        </pc:sldMkLst>
        <pc:spChg chg="mod">
          <ac:chgData name="Eva Wagner" userId="e3b6473f-ff89-46d1-86cc-30cc750d352b" providerId="ADAL" clId="{9E75F5D8-2B41-5D1D-98D6-48E2A00E4347}" dt="2026-09-01T13:23:32.063" v="46" actId="20577"/>
          <ac:spMkLst>
            <pc:docMk/>
            <pc:sldMk cId="3710116156" sldId="259"/>
            <ac:spMk id="14" creationId="{A492ED91-4623-4B2B-7182-A6DA0F3FF763}"/>
          </ac:spMkLst>
        </pc:spChg>
        <pc:spChg chg="mod">
          <ac:chgData name="Eva Wagner" userId="e3b6473f-ff89-46d1-86cc-30cc750d352b" providerId="ADAL" clId="{9E75F5D8-2B41-5D1D-98D6-48E2A00E4347}" dt="2026-09-01T13:26:50.096" v="61" actId="120"/>
          <ac:spMkLst>
            <pc:docMk/>
            <pc:sldMk cId="3710116156" sldId="259"/>
            <ac:spMk id="42" creationId="{CF2922DD-FB94-BF2B-2545-2652CA082FC1}"/>
          </ac:spMkLst>
        </pc:spChg>
        <pc:spChg chg="mod">
          <ac:chgData name="Eva Wagner" userId="e3b6473f-ff89-46d1-86cc-30cc750d352b" providerId="ADAL" clId="{9E75F5D8-2B41-5D1D-98D6-48E2A00E4347}" dt="2026-09-01T13:27:00.112" v="62" actId="120"/>
          <ac:spMkLst>
            <pc:docMk/>
            <pc:sldMk cId="3710116156" sldId="259"/>
            <ac:spMk id="44" creationId="{E5FB929E-0179-0E12-F710-6CB819CE7558}"/>
          </ac:spMkLst>
        </pc:spChg>
        <pc:spChg chg="mod">
          <ac:chgData name="Eva Wagner" userId="e3b6473f-ff89-46d1-86cc-30cc750d352b" providerId="ADAL" clId="{9E75F5D8-2B41-5D1D-98D6-48E2A00E4347}" dt="2026-09-01T13:27:06.778" v="63" actId="120"/>
          <ac:spMkLst>
            <pc:docMk/>
            <pc:sldMk cId="3710116156" sldId="259"/>
            <ac:spMk id="45" creationId="{E2E3D392-F071-C2A2-0BC0-4DA547AF3543}"/>
          </ac:spMkLst>
        </pc:spChg>
      </pc:sldChg>
      <pc:sldChg chg="addSp modSp add mod">
        <pc:chgData name="Eva Wagner" userId="e3b6473f-ff89-46d1-86cc-30cc750d352b" providerId="ADAL" clId="{9E75F5D8-2B41-5D1D-98D6-48E2A00E4347}" dt="2026-09-24T08:32:30.123" v="637" actId="20577"/>
        <pc:sldMkLst>
          <pc:docMk/>
          <pc:sldMk cId="4174075059" sldId="260"/>
        </pc:sldMkLst>
        <pc:spChg chg="add mod">
          <ac:chgData name="Eva Wagner" userId="e3b6473f-ff89-46d1-86cc-30cc750d352b" providerId="ADAL" clId="{9E75F5D8-2B41-5D1D-98D6-48E2A00E4347}" dt="2026-09-24T08:31:16.289" v="595" actId="1037"/>
          <ac:spMkLst>
            <pc:docMk/>
            <pc:sldMk cId="4174075059" sldId="260"/>
            <ac:spMk id="4" creationId="{8BCD453C-C96C-E115-D2F3-25603503F38E}"/>
          </ac:spMkLst>
        </pc:spChg>
        <pc:spChg chg="add mod">
          <ac:chgData name="Eva Wagner" userId="e3b6473f-ff89-46d1-86cc-30cc750d352b" providerId="ADAL" clId="{9E75F5D8-2B41-5D1D-98D6-48E2A00E4347}" dt="2026-09-24T08:32:30.123" v="637" actId="20577"/>
          <ac:spMkLst>
            <pc:docMk/>
            <pc:sldMk cId="4174075059" sldId="260"/>
            <ac:spMk id="5" creationId="{C182FD11-D295-544F-E77D-4B86C82F93E6}"/>
          </ac:spMkLst>
        </pc:spChg>
        <pc:spChg chg="mod">
          <ac:chgData name="Eva Wagner" userId="e3b6473f-ff89-46d1-86cc-30cc750d352b" providerId="ADAL" clId="{9E75F5D8-2B41-5D1D-98D6-48E2A00E4347}" dt="2026-09-24T08:30:35.022" v="581" actId="1037"/>
          <ac:spMkLst>
            <pc:docMk/>
            <pc:sldMk cId="4174075059" sldId="260"/>
            <ac:spMk id="16" creationId="{653BA7BC-4DB2-77DC-13D1-EFA01B5578AF}"/>
          </ac:spMkLst>
        </pc:spChg>
        <pc:spChg chg="mod">
          <ac:chgData name="Eva Wagner" userId="e3b6473f-ff89-46d1-86cc-30cc750d352b" providerId="ADAL" clId="{9E75F5D8-2B41-5D1D-98D6-48E2A00E4347}" dt="2026-09-24T08:30:35.022" v="581" actId="1037"/>
          <ac:spMkLst>
            <pc:docMk/>
            <pc:sldMk cId="4174075059" sldId="260"/>
            <ac:spMk id="19" creationId="{F8843D6B-D866-DFC2-53F4-C9B873808679}"/>
          </ac:spMkLst>
        </pc:spChg>
        <pc:spChg chg="mod">
          <ac:chgData name="Eva Wagner" userId="e3b6473f-ff89-46d1-86cc-30cc750d352b" providerId="ADAL" clId="{9E75F5D8-2B41-5D1D-98D6-48E2A00E4347}" dt="2026-09-24T08:31:05.474" v="586" actId="1037"/>
          <ac:spMkLst>
            <pc:docMk/>
            <pc:sldMk cId="4174075059" sldId="260"/>
            <ac:spMk id="35" creationId="{BA626740-7F93-8B61-543B-5D3AF231C775}"/>
          </ac:spMkLst>
        </pc:spChg>
        <pc:spChg chg="mod">
          <ac:chgData name="Eva Wagner" userId="e3b6473f-ff89-46d1-86cc-30cc750d352b" providerId="ADAL" clId="{9E75F5D8-2B41-5D1D-98D6-48E2A00E4347}" dt="2026-09-24T08:30:46.896" v="582" actId="14100"/>
          <ac:spMkLst>
            <pc:docMk/>
            <pc:sldMk cId="4174075059" sldId="260"/>
            <ac:spMk id="42" creationId="{8E0247AA-5348-13B7-EC28-E1BB27F2C859}"/>
          </ac:spMkLst>
        </pc:spChg>
        <pc:spChg chg="mod">
          <ac:chgData name="Eva Wagner" userId="e3b6473f-ff89-46d1-86cc-30cc750d352b" providerId="ADAL" clId="{9E75F5D8-2B41-5D1D-98D6-48E2A00E4347}" dt="2026-09-24T08:30:56.314" v="583" actId="14100"/>
          <ac:spMkLst>
            <pc:docMk/>
            <pc:sldMk cId="4174075059" sldId="260"/>
            <ac:spMk id="44" creationId="{10DE6E37-4ADE-EABC-4450-F437AB61C356}"/>
          </ac:spMkLst>
        </pc:spChg>
        <pc:spChg chg="mod">
          <ac:chgData name="Eva Wagner" userId="e3b6473f-ff89-46d1-86cc-30cc750d352b" providerId="ADAL" clId="{9E75F5D8-2B41-5D1D-98D6-48E2A00E4347}" dt="2026-09-24T08:31:05.474" v="586" actId="1037"/>
          <ac:spMkLst>
            <pc:docMk/>
            <pc:sldMk cId="4174075059" sldId="260"/>
            <ac:spMk id="45" creationId="{09A19DB8-CAEE-ABBC-ECEE-ECBBD8E057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AutoShape 9"/>
          <p:cNvSpPr/>
          <p:nvPr/>
        </p:nvSpPr>
        <p:spPr>
          <a:xfrm>
            <a:off x="4191000" y="2741004"/>
            <a:ext cx="2184897" cy="1706017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4388373" y="4646656"/>
            <a:ext cx="9511254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Biologische</a:t>
            </a: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Funktionen</a:t>
            </a: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b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</a:b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der Biene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2009956" y="2193634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BESTÄUBUNG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88373" y="654657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ORIENTIERUNG &amp; NAVIGATION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6511603"/>
            <a:ext cx="9511255" cy="547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FLUG &amp; BEWEGLICHKEIT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367254" y="651510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KOMMUNIKATION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ABDF907E-79D9-C54E-57D7-63C494097F3E}"/>
              </a:ext>
            </a:extLst>
          </p:cNvPr>
          <p:cNvSpPr txBox="1"/>
          <p:nvPr/>
        </p:nvSpPr>
        <p:spPr>
          <a:xfrm>
            <a:off x="4388373" y="7819681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ENERGIEEFFIZIENZ</a:t>
            </a: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81BEB72F-A3B4-B64A-7627-018A47CA9CAB}"/>
              </a:ext>
            </a:extLst>
          </p:cNvPr>
          <p:cNvSpPr txBox="1"/>
          <p:nvPr/>
        </p:nvSpPr>
        <p:spPr>
          <a:xfrm>
            <a:off x="10529346" y="3071029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ÖKOLOGISCHE EINBETTUNG</a:t>
            </a:r>
          </a:p>
        </p:txBody>
      </p:sp>
      <p:sp>
        <p:nvSpPr>
          <p:cNvPr id="37" name="AutoShape 9">
            <a:extLst>
              <a:ext uri="{FF2B5EF4-FFF2-40B4-BE49-F238E27FC236}">
                <a16:creationId xmlns:a16="http://schemas.microsoft.com/office/drawing/2014/main" id="{12FED3A7-D290-A529-3D4C-F2405C5E9609}"/>
              </a:ext>
            </a:extLst>
          </p:cNvPr>
          <p:cNvSpPr/>
          <p:nvPr/>
        </p:nvSpPr>
        <p:spPr>
          <a:xfrm flipH="1">
            <a:off x="5562598" y="5467394"/>
            <a:ext cx="762003" cy="709196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4D2FF3B2-550A-D406-66D0-501CED0E8292}"/>
              </a:ext>
            </a:extLst>
          </p:cNvPr>
          <p:cNvSpPr/>
          <p:nvPr/>
        </p:nvSpPr>
        <p:spPr>
          <a:xfrm flipH="1">
            <a:off x="9144000" y="6288131"/>
            <a:ext cx="0" cy="1282255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9" name="AutoShape 9">
            <a:extLst>
              <a:ext uri="{FF2B5EF4-FFF2-40B4-BE49-F238E27FC236}">
                <a16:creationId xmlns:a16="http://schemas.microsoft.com/office/drawing/2014/main" id="{5D3E3F41-AEE0-B6A8-DA92-8A0576CE90D5}"/>
              </a:ext>
            </a:extLst>
          </p:cNvPr>
          <p:cNvSpPr/>
          <p:nvPr/>
        </p:nvSpPr>
        <p:spPr>
          <a:xfrm flipH="1">
            <a:off x="7489573" y="1321558"/>
            <a:ext cx="11723" cy="3091068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0" name="AutoShape 9">
            <a:extLst>
              <a:ext uri="{FF2B5EF4-FFF2-40B4-BE49-F238E27FC236}">
                <a16:creationId xmlns:a16="http://schemas.microsoft.com/office/drawing/2014/main" id="{C0B749C1-20CC-2088-4F0A-5A6D40339331}"/>
              </a:ext>
            </a:extLst>
          </p:cNvPr>
          <p:cNvSpPr/>
          <p:nvPr/>
        </p:nvSpPr>
        <p:spPr>
          <a:xfrm>
            <a:off x="11963399" y="5523070"/>
            <a:ext cx="825021" cy="694430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1" name="AutoShape 9">
            <a:extLst>
              <a:ext uri="{FF2B5EF4-FFF2-40B4-BE49-F238E27FC236}">
                <a16:creationId xmlns:a16="http://schemas.microsoft.com/office/drawing/2014/main" id="{E56ED215-5C07-C367-B8ED-BCA936FF88B6}"/>
              </a:ext>
            </a:extLst>
          </p:cNvPr>
          <p:cNvSpPr/>
          <p:nvPr/>
        </p:nvSpPr>
        <p:spPr>
          <a:xfrm flipV="1">
            <a:off x="11471139" y="3314699"/>
            <a:ext cx="1216584" cy="1132321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8FEF4669-FE2B-DEC4-65F5-C26DA4D4C0C5}"/>
              </a:ext>
            </a:extLst>
          </p:cNvPr>
          <p:cNvSpPr txBox="1"/>
          <p:nvPr/>
        </p:nvSpPr>
        <p:spPr>
          <a:xfrm>
            <a:off x="1564974" y="2942324"/>
            <a:ext cx="446203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Pollenaufnahme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Pollenübertragung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C9071B38-777A-050B-9AFE-C67AF0277149}"/>
              </a:ext>
            </a:extLst>
          </p:cNvPr>
          <p:cNvSpPr txBox="1"/>
          <p:nvPr/>
        </p:nvSpPr>
        <p:spPr>
          <a:xfrm>
            <a:off x="7931457" y="1360390"/>
            <a:ext cx="4462037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Sonnenstand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Magnetfeld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Optische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Landmarken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Schwarmintelligenz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</a:t>
            </a:r>
            <a:b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</a:b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Kollektive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Orientierung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48933652-913C-0CA9-3C1E-60AADBCF3084}"/>
              </a:ext>
            </a:extLst>
          </p:cNvPr>
          <p:cNvSpPr txBox="1"/>
          <p:nvPr/>
        </p:nvSpPr>
        <p:spPr>
          <a:xfrm>
            <a:off x="2814236" y="7221115"/>
            <a:ext cx="4462037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Tanzsprache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Chemische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Signale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Pheromone</a:t>
            </a:r>
          </a:p>
        </p:txBody>
      </p:sp>
      <p:sp>
        <p:nvSpPr>
          <p:cNvPr id="45" name="TextBox 15">
            <a:extLst>
              <a:ext uri="{FF2B5EF4-FFF2-40B4-BE49-F238E27FC236}">
                <a16:creationId xmlns:a16="http://schemas.microsoft.com/office/drawing/2014/main" id="{4A357A16-BA76-3B8B-79F0-07B05656A19A}"/>
              </a:ext>
            </a:extLst>
          </p:cNvPr>
          <p:cNvSpPr txBox="1"/>
          <p:nvPr/>
        </p:nvSpPr>
        <p:spPr>
          <a:xfrm>
            <a:off x="7501362" y="8520697"/>
            <a:ext cx="446203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Geringer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Energieverbrauch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Lange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Flugzeit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A7CAB180-6718-5FCC-5177-A55099EB8BB2}"/>
              </a:ext>
            </a:extLst>
          </p:cNvPr>
          <p:cNvSpPr txBox="1"/>
          <p:nvPr/>
        </p:nvSpPr>
        <p:spPr>
          <a:xfrm>
            <a:off x="11802743" y="7272846"/>
            <a:ext cx="4462037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Präzises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Manövrieren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Hovering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Starten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/ Landen auf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kleinen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Flächen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7" name="TextBox 15">
            <a:extLst>
              <a:ext uri="{FF2B5EF4-FFF2-40B4-BE49-F238E27FC236}">
                <a16:creationId xmlns:a16="http://schemas.microsoft.com/office/drawing/2014/main" id="{4C6E4614-B7E5-0A46-BDA6-6790A8C1D49D}"/>
              </a:ext>
            </a:extLst>
          </p:cNvPr>
          <p:cNvSpPr txBox="1"/>
          <p:nvPr/>
        </p:nvSpPr>
        <p:spPr>
          <a:xfrm>
            <a:off x="12904853" y="3788710"/>
            <a:ext cx="4462037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Interaktion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Pflanzen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Funktion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im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Nahrungsnetz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429CAD-B888-B36B-D111-773528D76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C231548-10CC-1728-3AB2-2D003A503CC0}"/>
              </a:ext>
            </a:extLst>
          </p:cNvPr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915212B-2025-59F3-4BE0-7754C0615161}"/>
              </a:ext>
            </a:extLst>
          </p:cNvPr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F4BD18CB-A740-D911-8157-F7D49870CE41}"/>
              </a:ext>
            </a:extLst>
          </p:cNvPr>
          <p:cNvSpPr/>
          <p:nvPr/>
        </p:nvSpPr>
        <p:spPr>
          <a:xfrm>
            <a:off x="4191000" y="2741004"/>
            <a:ext cx="2362200" cy="1790882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F79CC77-69E4-9BB5-3BEB-7AA37E4CD6E6}"/>
              </a:ext>
            </a:extLst>
          </p:cNvPr>
          <p:cNvSpPr txBox="1"/>
          <p:nvPr/>
        </p:nvSpPr>
        <p:spPr>
          <a:xfrm>
            <a:off x="4388373" y="4760906"/>
            <a:ext cx="9511254" cy="841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Die </a:t>
            </a: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Robotik</a:t>
            </a: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-Biene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427FB91-10B0-551B-F4CD-16873031A52E}"/>
              </a:ext>
            </a:extLst>
          </p:cNvPr>
          <p:cNvSpPr txBox="1"/>
          <p:nvPr/>
        </p:nvSpPr>
        <p:spPr>
          <a:xfrm>
            <a:off x="6009426" y="5831313"/>
            <a:ext cx="626914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MÖGLICHE TECHNISCHE UMSETZUNG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09AB9B32-486E-64A5-E797-0D905EB75D4E}"/>
              </a:ext>
            </a:extLst>
          </p:cNvPr>
          <p:cNvSpPr txBox="1"/>
          <p:nvPr/>
        </p:nvSpPr>
        <p:spPr>
          <a:xfrm>
            <a:off x="-2009956" y="2193634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BESTÄUBUNGSTECHNIK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9F0F8611-69CE-EF9F-BA3E-6F9A3657E001}"/>
              </a:ext>
            </a:extLst>
          </p:cNvPr>
          <p:cNvSpPr txBox="1"/>
          <p:nvPr/>
        </p:nvSpPr>
        <p:spPr>
          <a:xfrm>
            <a:off x="4388373" y="654657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NAVIGATIONSTECHNIKEN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789B0B59-93A3-8223-B6DD-1DD4550D0ED4}"/>
              </a:ext>
            </a:extLst>
          </p:cNvPr>
          <p:cNvSpPr txBox="1"/>
          <p:nvPr/>
        </p:nvSpPr>
        <p:spPr>
          <a:xfrm>
            <a:off x="10191307" y="347727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FLUGMECHANIK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782DD85B-9AB1-CE71-FCC6-F13CB1C46405}"/>
              </a:ext>
            </a:extLst>
          </p:cNvPr>
          <p:cNvSpPr txBox="1"/>
          <p:nvPr/>
        </p:nvSpPr>
        <p:spPr>
          <a:xfrm>
            <a:off x="-367254" y="651510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KOMMUNIKATIONSSYSTEME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9ADC3BAE-32D5-BE33-1BEF-E1387303AE2C}"/>
              </a:ext>
            </a:extLst>
          </p:cNvPr>
          <p:cNvSpPr txBox="1"/>
          <p:nvPr/>
        </p:nvSpPr>
        <p:spPr>
          <a:xfrm>
            <a:off x="7220065" y="705458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ENERGIEVERSORGUNG</a:t>
            </a:r>
          </a:p>
        </p:txBody>
      </p:sp>
      <p:sp>
        <p:nvSpPr>
          <p:cNvPr id="37" name="AutoShape 9">
            <a:extLst>
              <a:ext uri="{FF2B5EF4-FFF2-40B4-BE49-F238E27FC236}">
                <a16:creationId xmlns:a16="http://schemas.microsoft.com/office/drawing/2014/main" id="{6A32B577-EF41-4931-9E07-3CF39C4A7BC3}"/>
              </a:ext>
            </a:extLst>
          </p:cNvPr>
          <p:cNvSpPr/>
          <p:nvPr/>
        </p:nvSpPr>
        <p:spPr>
          <a:xfrm flipH="1">
            <a:off x="5562598" y="5444692"/>
            <a:ext cx="761993" cy="731897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8" name="AutoShape 9">
            <a:extLst>
              <a:ext uri="{FF2B5EF4-FFF2-40B4-BE49-F238E27FC236}">
                <a16:creationId xmlns:a16="http://schemas.microsoft.com/office/drawing/2014/main" id="{FCE0980F-9CE4-CD5F-B3F7-84799EF3C242}"/>
              </a:ext>
            </a:extLst>
          </p:cNvPr>
          <p:cNvSpPr/>
          <p:nvPr/>
        </p:nvSpPr>
        <p:spPr>
          <a:xfrm flipH="1">
            <a:off x="10221351" y="6141520"/>
            <a:ext cx="0" cy="729658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39" name="AutoShape 9">
            <a:extLst>
              <a:ext uri="{FF2B5EF4-FFF2-40B4-BE49-F238E27FC236}">
                <a16:creationId xmlns:a16="http://schemas.microsoft.com/office/drawing/2014/main" id="{680FDEEC-CFE4-4E7C-0F46-24303B228BE7}"/>
              </a:ext>
            </a:extLst>
          </p:cNvPr>
          <p:cNvSpPr/>
          <p:nvPr/>
        </p:nvSpPr>
        <p:spPr>
          <a:xfrm flipH="1">
            <a:off x="7442682" y="1321557"/>
            <a:ext cx="58615" cy="3210329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0" name="AutoShape 9">
            <a:extLst>
              <a:ext uri="{FF2B5EF4-FFF2-40B4-BE49-F238E27FC236}">
                <a16:creationId xmlns:a16="http://schemas.microsoft.com/office/drawing/2014/main" id="{7460FD75-3367-A4E4-8A60-5D171EE29489}"/>
              </a:ext>
            </a:extLst>
          </p:cNvPr>
          <p:cNvSpPr/>
          <p:nvPr/>
        </p:nvSpPr>
        <p:spPr>
          <a:xfrm flipV="1">
            <a:off x="11613859" y="3699342"/>
            <a:ext cx="1739756" cy="787165"/>
          </a:xfrm>
          <a:prstGeom prst="line">
            <a:avLst/>
          </a:prstGeom>
          <a:ln w="38100" cap="flat">
            <a:solidFill>
              <a:srgbClr val="4433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/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3F1BF3EE-A48A-3E80-C3E5-7C0C44C23053}"/>
              </a:ext>
            </a:extLst>
          </p:cNvPr>
          <p:cNvSpPr txBox="1"/>
          <p:nvPr/>
        </p:nvSpPr>
        <p:spPr>
          <a:xfrm>
            <a:off x="668215" y="2790253"/>
            <a:ext cx="4446386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Mikroborsten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oder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Geloberflächen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Elektrostatische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Pollenaufnahme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Präzise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mechanische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Pollenübertragung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6F1B8128-D035-E590-6652-AAB3B6C52977}"/>
              </a:ext>
            </a:extLst>
          </p:cNvPr>
          <p:cNvSpPr txBox="1"/>
          <p:nvPr/>
        </p:nvSpPr>
        <p:spPr>
          <a:xfrm>
            <a:off x="7931457" y="1360390"/>
            <a:ext cx="4462037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GPS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Visuelle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Sensoren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LIDAR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-KI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Routenplanung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Schwarmalgorithmen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31E9AE5C-5800-C8F6-A7C4-A158DFE9F7AB}"/>
              </a:ext>
            </a:extLst>
          </p:cNvPr>
          <p:cNvSpPr txBox="1"/>
          <p:nvPr/>
        </p:nvSpPr>
        <p:spPr>
          <a:xfrm>
            <a:off x="1828801" y="7296501"/>
            <a:ext cx="5378908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Datenaustausch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zwischen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Drohnen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Zentrale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dezentrale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Steuerung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Echtzeit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Signale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Blütenstandorten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5" name="TextBox 15">
            <a:extLst>
              <a:ext uri="{FF2B5EF4-FFF2-40B4-BE49-F238E27FC236}">
                <a16:creationId xmlns:a16="http://schemas.microsoft.com/office/drawing/2014/main" id="{3DF54A14-EE89-F4F3-03E6-FEF9FFDE95B6}"/>
              </a:ext>
            </a:extLst>
          </p:cNvPr>
          <p:cNvSpPr txBox="1"/>
          <p:nvPr/>
        </p:nvSpPr>
        <p:spPr>
          <a:xfrm>
            <a:off x="10047556" y="7680924"/>
            <a:ext cx="4462037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-Akkus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Solarfilm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Induktives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Laden</a:t>
            </a:r>
          </a:p>
        </p:txBody>
      </p:sp>
      <p:sp>
        <p:nvSpPr>
          <p:cNvPr id="46" name="TextBox 15">
            <a:extLst>
              <a:ext uri="{FF2B5EF4-FFF2-40B4-BE49-F238E27FC236}">
                <a16:creationId xmlns:a16="http://schemas.microsoft.com/office/drawing/2014/main" id="{B88875E8-FB69-ADC6-7C9A-6259C7D8DB63}"/>
              </a:ext>
            </a:extLst>
          </p:cNvPr>
          <p:cNvSpPr txBox="1"/>
          <p:nvPr/>
        </p:nvSpPr>
        <p:spPr>
          <a:xfrm>
            <a:off x="13497618" y="4092924"/>
            <a:ext cx="4462037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Mikroflügelschlag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Nanodrohnen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Rotoren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Hochsensible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Gyroskope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&amp;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Beschleunigungssensoren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3729623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4CB386-AB2D-07B3-E9C1-8BD3DBAC2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6E2CE74-490E-65F9-AFB3-2E8BDDAC743B}"/>
              </a:ext>
            </a:extLst>
          </p:cNvPr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2E749F92-426F-AECA-F055-90E13DE3CEED}"/>
              </a:ext>
            </a:extLst>
          </p:cNvPr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492ED91-4623-4B2B-7182-A6DA0F3FF763}"/>
              </a:ext>
            </a:extLst>
          </p:cNvPr>
          <p:cNvSpPr txBox="1"/>
          <p:nvPr/>
        </p:nvSpPr>
        <p:spPr>
          <a:xfrm>
            <a:off x="4388373" y="733471"/>
            <a:ext cx="9511254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Herausforderungen</a:t>
            </a: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Probleme</a:t>
            </a:r>
            <a:endParaRPr lang="en-US" sz="6072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5DE002C0-4462-CB54-BDEB-CB59A36B94BC}"/>
              </a:ext>
            </a:extLst>
          </p:cNvPr>
          <p:cNvSpPr txBox="1"/>
          <p:nvPr/>
        </p:nvSpPr>
        <p:spPr>
          <a:xfrm>
            <a:off x="-1735358" y="2936040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TECHNISCH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8E164DD-BD82-BDC7-77BE-D3082A5D36AD}"/>
              </a:ext>
            </a:extLst>
          </p:cNvPr>
          <p:cNvSpPr txBox="1"/>
          <p:nvPr/>
        </p:nvSpPr>
        <p:spPr>
          <a:xfrm>
            <a:off x="4388373" y="2932086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ÖKOLOGISCH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A5F19158-EF7B-E003-1384-075EB4C5752C}"/>
              </a:ext>
            </a:extLst>
          </p:cNvPr>
          <p:cNvSpPr txBox="1"/>
          <p:nvPr/>
        </p:nvSpPr>
        <p:spPr>
          <a:xfrm>
            <a:off x="10514086" y="2911007"/>
            <a:ext cx="9511254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9"/>
              </a:lnSpc>
              <a:spcBef>
                <a:spcPct val="0"/>
              </a:spcBef>
            </a:pPr>
            <a:r>
              <a:rPr lang="en-US" sz="3999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ETHISCH &amp; GESELLSCHAFTLICH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CF2922DD-FB94-BF2B-2545-2652CA082FC1}"/>
              </a:ext>
            </a:extLst>
          </p:cNvPr>
          <p:cNvSpPr txBox="1"/>
          <p:nvPr/>
        </p:nvSpPr>
        <p:spPr>
          <a:xfrm>
            <a:off x="789250" y="3639860"/>
            <a:ext cx="4462037" cy="310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Geringe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Akkukapazität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Hohe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Ausfallwahrscheinlichkeit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Geringe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Tragkraft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Empfindliche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Elektronik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gegenüber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Wind /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Nässe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Kosten in der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Massenproduktion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E5FB929E-0179-0E12-F710-6CB819CE7558}"/>
              </a:ext>
            </a:extLst>
          </p:cNvPr>
          <p:cNvSpPr txBox="1"/>
          <p:nvPr/>
        </p:nvSpPr>
        <p:spPr>
          <a:xfrm>
            <a:off x="6912981" y="3639860"/>
            <a:ext cx="4462037" cy="253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Störung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Ökosystemen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Ersatz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statt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Schutz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Bienen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Energieverbrauch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vs.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Nachhaltigkeit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Gefahr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Mikroplastik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oder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Elektroschrott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5" name="TextBox 15">
            <a:extLst>
              <a:ext uri="{FF2B5EF4-FFF2-40B4-BE49-F238E27FC236}">
                <a16:creationId xmlns:a16="http://schemas.microsoft.com/office/drawing/2014/main" id="{E2E3D392-F071-C2A2-0BC0-4DA547AF3543}"/>
              </a:ext>
            </a:extLst>
          </p:cNvPr>
          <p:cNvSpPr txBox="1"/>
          <p:nvPr/>
        </p:nvSpPr>
        <p:spPr>
          <a:xfrm>
            <a:off x="13042891" y="3644897"/>
            <a:ext cx="4462037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Technologisierung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Natur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Verantwortung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&amp;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Regulierung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Eingriff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in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natürliche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Prozesse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3710116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CEF8A6-64FA-7201-C611-7405B5C0B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87B9E5-FD78-5F2E-501B-F6636E3BE7F2}"/>
              </a:ext>
            </a:extLst>
          </p:cNvPr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0F04D665-9630-F5DB-32AD-754D2681325D}"/>
              </a:ext>
            </a:extLst>
          </p:cNvPr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0B8DA1F-ABAE-02D7-F169-8435ACE7D85C}"/>
              </a:ext>
            </a:extLst>
          </p:cNvPr>
          <p:cNvSpPr txBox="1"/>
          <p:nvPr/>
        </p:nvSpPr>
        <p:spPr>
          <a:xfrm>
            <a:off x="4388373" y="733471"/>
            <a:ext cx="9511254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6"/>
              </a:lnSpc>
              <a:spcBef>
                <a:spcPct val="0"/>
              </a:spcBef>
            </a:pP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Herausforderungen</a:t>
            </a:r>
            <a:r>
              <a:rPr lang="en-US" sz="6072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und </a:t>
            </a:r>
            <a:r>
              <a:rPr lang="en-US" sz="6072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Probleme</a:t>
            </a:r>
            <a:endParaRPr lang="en-US" sz="6072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653BA7BC-4DB2-77DC-13D1-EFA01B5578AF}"/>
              </a:ext>
            </a:extLst>
          </p:cNvPr>
          <p:cNvSpPr txBox="1"/>
          <p:nvPr/>
        </p:nvSpPr>
        <p:spPr>
          <a:xfrm>
            <a:off x="304800" y="2628900"/>
            <a:ext cx="2502239" cy="51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39"/>
              </a:lnSpc>
              <a:spcBef>
                <a:spcPct val="0"/>
              </a:spcBef>
            </a:pPr>
            <a:r>
              <a:rPr lang="en-US" sz="32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TECHNISCH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8843D6B-D866-DFC2-53F4-C9B873808679}"/>
              </a:ext>
            </a:extLst>
          </p:cNvPr>
          <p:cNvSpPr txBox="1"/>
          <p:nvPr/>
        </p:nvSpPr>
        <p:spPr>
          <a:xfrm>
            <a:off x="4338054" y="2628900"/>
            <a:ext cx="2502239" cy="5116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39"/>
              </a:lnSpc>
              <a:spcBef>
                <a:spcPct val="0"/>
              </a:spcBef>
            </a:pPr>
            <a:r>
              <a:rPr lang="en-US" sz="32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ÖKOLOGISCH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BA626740-7F93-8B61-543B-5D3AF231C775}"/>
              </a:ext>
            </a:extLst>
          </p:cNvPr>
          <p:cNvSpPr txBox="1"/>
          <p:nvPr/>
        </p:nvSpPr>
        <p:spPr>
          <a:xfrm>
            <a:off x="9067800" y="2628900"/>
            <a:ext cx="4267200" cy="1050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39"/>
              </a:lnSpc>
              <a:spcBef>
                <a:spcPct val="0"/>
              </a:spcBef>
            </a:pPr>
            <a:r>
              <a:rPr lang="en-US" sz="32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ETHISCH &amp; GESELLSCHAFTLICH</a:t>
            </a:r>
          </a:p>
        </p:txBody>
      </p:sp>
      <p:sp>
        <p:nvSpPr>
          <p:cNvPr id="42" name="TextBox 15">
            <a:extLst>
              <a:ext uri="{FF2B5EF4-FFF2-40B4-BE49-F238E27FC236}">
                <a16:creationId xmlns:a16="http://schemas.microsoft.com/office/drawing/2014/main" id="{8E0247AA-5348-13B7-EC28-E1BB27F2C859}"/>
              </a:ext>
            </a:extLst>
          </p:cNvPr>
          <p:cNvSpPr txBox="1"/>
          <p:nvPr/>
        </p:nvSpPr>
        <p:spPr>
          <a:xfrm>
            <a:off x="304801" y="3831136"/>
            <a:ext cx="3730068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Geringe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Akkukapazität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Hohe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Ausfall-wahrscheinlichkeit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Geringe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Tragkraft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Empfindliche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Elektronik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gegenüber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Wind /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Nässe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Kosten in der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Massenproduktion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4" name="TextBox 15">
            <a:extLst>
              <a:ext uri="{FF2B5EF4-FFF2-40B4-BE49-F238E27FC236}">
                <a16:creationId xmlns:a16="http://schemas.microsoft.com/office/drawing/2014/main" id="{10DE6E37-4ADE-EABC-4450-F437AB61C356}"/>
              </a:ext>
            </a:extLst>
          </p:cNvPr>
          <p:cNvSpPr txBox="1"/>
          <p:nvPr/>
        </p:nvSpPr>
        <p:spPr>
          <a:xfrm>
            <a:off x="4338054" y="3831136"/>
            <a:ext cx="4190817" cy="2821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Störung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Ökosystemen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Ersatz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statt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Schutz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Bienen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Energieverbrauch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vs.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Nachhaltigkeit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Gefahr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Mikroplastik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oder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Elektroschrott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5" name="TextBox 15">
            <a:extLst>
              <a:ext uri="{FF2B5EF4-FFF2-40B4-BE49-F238E27FC236}">
                <a16:creationId xmlns:a16="http://schemas.microsoft.com/office/drawing/2014/main" id="{09A19DB8-CAEE-ABBC-ECEE-ECBBD8E057F6}"/>
              </a:ext>
            </a:extLst>
          </p:cNvPr>
          <p:cNvSpPr txBox="1"/>
          <p:nvPr/>
        </p:nvSpPr>
        <p:spPr>
          <a:xfrm>
            <a:off x="9067801" y="3831136"/>
            <a:ext cx="3887632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Technologisierung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von </a:t>
            </a:r>
            <a:b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</a:b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Natur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Verantwortung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&amp; </a:t>
            </a:r>
            <a:b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</a:b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Regulierung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Eingriff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in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natürliche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b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</a:b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Prozesse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  <p:sp>
        <p:nvSpPr>
          <p:cNvPr id="4" name="TextBox 18">
            <a:extLst>
              <a:ext uri="{FF2B5EF4-FFF2-40B4-BE49-F238E27FC236}">
                <a16:creationId xmlns:a16="http://schemas.microsoft.com/office/drawing/2014/main" id="{8BCD453C-C96C-E115-D2F3-25603503F38E}"/>
              </a:ext>
            </a:extLst>
          </p:cNvPr>
          <p:cNvSpPr txBox="1"/>
          <p:nvPr/>
        </p:nvSpPr>
        <p:spPr>
          <a:xfrm>
            <a:off x="13182600" y="2628900"/>
            <a:ext cx="4267200" cy="1050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39"/>
              </a:lnSpc>
              <a:spcBef>
                <a:spcPct val="0"/>
              </a:spcBef>
            </a:pPr>
            <a:r>
              <a:rPr lang="en-US" sz="32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Bewertung</a:t>
            </a:r>
            <a:r>
              <a:rPr lang="en-US" sz="32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des </a:t>
            </a:r>
            <a:r>
              <a:rPr lang="en-US" sz="32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Projekts</a:t>
            </a:r>
            <a:r>
              <a:rPr lang="en-US" sz="32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/ </a:t>
            </a:r>
            <a:r>
              <a:rPr lang="en-US" sz="32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Nachhaltigkeit</a:t>
            </a:r>
            <a:endParaRPr lang="en-US" sz="3200" dirty="0">
              <a:solidFill>
                <a:srgbClr val="44333F"/>
              </a:solidFill>
              <a:latin typeface="Anton"/>
              <a:ea typeface="Anton"/>
              <a:cs typeface="Anton"/>
              <a:sym typeface="Anton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182FD11-D295-544F-E77D-4B86C82F93E6}"/>
              </a:ext>
            </a:extLst>
          </p:cNvPr>
          <p:cNvSpPr txBox="1"/>
          <p:nvPr/>
        </p:nvSpPr>
        <p:spPr>
          <a:xfrm>
            <a:off x="13183436" y="3831136"/>
            <a:ext cx="4799763" cy="5924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Harvard Wyss Institute –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RoboBee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: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sehr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klein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leicht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Wasser-Luft-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Übergang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möglich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Stromversorgung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fraglich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DelFly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Nimble der TU Delft: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Flugverhalten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gut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nachgeahmt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kabellos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aber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5 Minuten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Akkulaufzeit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Edelman / Festo – Bionic Bees: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Schwarmfliegen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(bis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10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Bienen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),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recht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leicht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funktional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aber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sehr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groß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bisher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keine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konkreten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Einsatzgebiete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</a:p>
          <a:p>
            <a:pPr>
              <a:lnSpc>
                <a:spcPts val="2181"/>
              </a:lnSpc>
              <a:spcBef>
                <a:spcPct val="0"/>
              </a:spcBef>
            </a:pP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  <a:p>
            <a:pPr>
              <a:lnSpc>
                <a:spcPts val="2181"/>
              </a:lnSpc>
              <a:spcBef>
                <a:spcPct val="0"/>
              </a:spcBef>
            </a:pP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Dropcopter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: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Bestäubungsdrohne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schon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im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Einsatz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sehr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groß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,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langer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Prozess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bis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zum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Einsatz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(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Kartografie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und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Analyse</a:t>
            </a:r>
            <a:r>
              <a:rPr lang="en-US" sz="2058" b="1" dirty="0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des </a:t>
            </a:r>
            <a:r>
              <a:rPr lang="en-US" sz="2058" b="1" dirty="0" err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Geländes</a:t>
            </a:r>
            <a:r>
              <a:rPr lang="en-US" sz="2058" b="1">
                <a:solidFill>
                  <a:srgbClr val="44333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)</a:t>
            </a:r>
            <a:endParaRPr lang="en-US" sz="2058" b="1" dirty="0">
              <a:solidFill>
                <a:srgbClr val="44333F"/>
              </a:solidFill>
              <a:latin typeface="Montserrat Semi-Bold"/>
              <a:ea typeface="Montserrat Semi-Bold"/>
              <a:cs typeface="Montserrat Semi-Bold"/>
              <a:sym typeface="Montserrat Semi-Bold"/>
            </a:endParaRPr>
          </a:p>
        </p:txBody>
      </p:sp>
    </p:spTree>
    <p:extLst>
      <p:ext uri="{BB962C8B-B14F-4D97-AF65-F5344CB8AC3E}">
        <p14:creationId xmlns:p14="http://schemas.microsoft.com/office/powerpoint/2010/main" val="4174075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2aa5a6-1ca3-4252-89c4-2e5e1eec8c81" xsi:nil="true"/>
    <lcf76f155ced4ddcb4097134ff3c332f xmlns="a3f8ac64-bfb0-4014-95b3-94d2537ca33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BA576D95B304C9845C77BCD02DC62" ma:contentTypeVersion="21" ma:contentTypeDescription="Ein neues Dokument erstellen." ma:contentTypeScope="" ma:versionID="a5a7c745381938a74a396ec4b6c3fc6c">
  <xsd:schema xmlns:xsd="http://www.w3.org/2001/XMLSchema" xmlns:xs="http://www.w3.org/2001/XMLSchema" xmlns:p="http://schemas.microsoft.com/office/2006/metadata/properties" xmlns:ns1="http://schemas.microsoft.com/sharepoint/v3" xmlns:ns2="a3f8ac64-bfb0-4014-95b3-94d2537ca33f" xmlns:ns3="8b2aa5a6-1ca3-4252-89c4-2e5e1eec8c81" targetNamespace="http://schemas.microsoft.com/office/2006/metadata/properties" ma:root="true" ma:fieldsID="b71825277235deec85457956ffb63f11" ns1:_="" ns2:_="" ns3:_="">
    <xsd:import namespace="http://schemas.microsoft.com/sharepoint/v3"/>
    <xsd:import namespace="a3f8ac64-bfb0-4014-95b3-94d2537ca33f"/>
    <xsd:import namespace="8b2aa5a6-1ca3-4252-89c4-2e5e1eec8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8ac64-bfb0-4014-95b3-94d2537ca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aa5a6-1ca3-4252-89c4-2e5e1eec8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ad0ae0-1d90-40fb-9896-013ee2662206}" ma:internalName="TaxCatchAll" ma:showField="CatchAllData" ma:web="8b2aa5a6-1ca3-4252-89c4-2e5e1eec8c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3B6B3E-6D3E-4C3F-A7A8-7A80DDF0F2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CC24C-72B8-41EF-AFED-CD6FDF52196F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dcmitype/"/>
    <ds:schemaRef ds:uri="e0876e0b-2564-4126-a943-de539fb3fb9b"/>
    <ds:schemaRef ds:uri="733d7424-4c21-4578-ba9a-1057e6ad4ec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B25BDCC-3AF7-488B-8AE2-863F5BE74B4C}"/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Macintosh PowerPoint</Application>
  <PresentationFormat>Benutzerdefiniert</PresentationFormat>
  <Paragraphs>126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Calibri</vt:lpstr>
      <vt:lpstr>Montserrat Semi-Bold</vt:lpstr>
      <vt:lpstr>Anton</vt:lpstr>
      <vt:lpstr>Arial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Illustration Environmental Sustainability Presentation</dc:title>
  <cp:lastModifiedBy>Eva Wagner</cp:lastModifiedBy>
  <cp:revision>9</cp:revision>
  <dcterms:created xsi:type="dcterms:W3CDTF">2006-08-16T00:00:00Z</dcterms:created>
  <dcterms:modified xsi:type="dcterms:W3CDTF">2026-09-24T08:32:30Z</dcterms:modified>
  <dc:identifier>DAG7HFYoBVI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0x0101003DABA576D95B304C9845C77BCD02DC62</vt:lpwstr>
  </property>
  <property fmtid="{D5CDD505-2E9C-101B-9397-08002B2CF9AE}" pid="3" name="MediaServiceImageTags">
    <vt:lpwstr/>
  </property>
</Properties>
</file>